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Lst>
  <p:notesMasterIdLst>
    <p:notesMasterId r:id="rId29"/>
  </p:notesMasterIdLst>
  <p:sldIdLst>
    <p:sldId id="299" r:id="rId4"/>
    <p:sldId id="399" r:id="rId5"/>
    <p:sldId id="265" r:id="rId6"/>
    <p:sldId id="266" r:id="rId7"/>
    <p:sldId id="267" r:id="rId8"/>
    <p:sldId id="268" r:id="rId9"/>
    <p:sldId id="400" r:id="rId10"/>
    <p:sldId id="290" r:id="rId11"/>
    <p:sldId id="291" r:id="rId12"/>
    <p:sldId id="271" r:id="rId13"/>
    <p:sldId id="297" r:id="rId14"/>
    <p:sldId id="298" r:id="rId15"/>
    <p:sldId id="284" r:id="rId16"/>
    <p:sldId id="403" r:id="rId17"/>
    <p:sldId id="285" r:id="rId18"/>
    <p:sldId id="286" r:id="rId19"/>
    <p:sldId id="287" r:id="rId20"/>
    <p:sldId id="288" r:id="rId21"/>
    <p:sldId id="289" r:id="rId22"/>
    <p:sldId id="272" r:id="rId23"/>
    <p:sldId id="281" r:id="rId24"/>
    <p:sldId id="402" r:id="rId25"/>
    <p:sldId id="273" r:id="rId26"/>
    <p:sldId id="279" r:id="rId27"/>
    <p:sldId id="282" r:id="rId28"/>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O, Jenny" initials="SJ" lastIdx="18" clrIdx="0">
    <p:extLst>
      <p:ext uri="{19B8F6BF-5375-455C-9EA6-DF929625EA0E}">
        <p15:presenceInfo xmlns:p15="http://schemas.microsoft.com/office/powerpoint/2012/main" userId="S::Jenny.Shao@ihpa.gov.au::e918e5f4-7c38-4445-be41-0a506c483ccd" providerId="AD"/>
      </p:ext>
    </p:extLst>
  </p:cmAuthor>
  <p:cmAuthor id="2" name="OHLSSON, Rosie" initials="OR" lastIdx="5" clrIdx="1">
    <p:extLst>
      <p:ext uri="{19B8F6BF-5375-455C-9EA6-DF929625EA0E}">
        <p15:presenceInfo xmlns:p15="http://schemas.microsoft.com/office/powerpoint/2012/main" userId="S::ohlssr@Health.gov.au::10bda35f-cd5d-44e7-bc02-c3a7aadbdb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42"/>
    <a:srgbClr val="5E2F7E"/>
    <a:srgbClr val="009AB8"/>
    <a:srgbClr val="F47920"/>
    <a:srgbClr val="C40B46"/>
    <a:srgbClr val="5E2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595" autoAdjust="0"/>
  </p:normalViewPr>
  <p:slideViewPr>
    <p:cSldViewPr snapToGrid="0">
      <p:cViewPr varScale="1">
        <p:scale>
          <a:sx n="79" d="100"/>
          <a:sy n="79" d="100"/>
        </p:scale>
        <p:origin x="80" y="48"/>
      </p:cViewPr>
      <p:guideLst>
        <p:guide pos="2880"/>
        <p:guide orient="horz" pos="1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B52D1-B61E-42EF-9C78-AC3BBE59A0BE}" type="datetimeFigureOut">
              <a:rPr lang="en-AU" smtClean="0"/>
              <a:t>14/12/2022</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D732-9C08-475F-8FD7-1C0172FBCC14}" type="slidenum">
              <a:rPr lang="en-AU" smtClean="0"/>
              <a:t>‹#›</a:t>
            </a:fld>
            <a:endParaRPr lang="en-AU"/>
          </a:p>
        </p:txBody>
      </p:sp>
    </p:spTree>
    <p:extLst>
      <p:ext uri="{BB962C8B-B14F-4D97-AF65-F5344CB8AC3E}">
        <p14:creationId xmlns:p14="http://schemas.microsoft.com/office/powerpoint/2010/main" val="172919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B4FD732-9C08-475F-8FD7-1C0172FBCC14}" type="slidenum">
              <a:rPr lang="en-AU" smtClean="0"/>
              <a:t>2</a:t>
            </a:fld>
            <a:endParaRPr lang="en-AU"/>
          </a:p>
        </p:txBody>
      </p:sp>
    </p:spTree>
    <p:extLst>
      <p:ext uri="{BB962C8B-B14F-4D97-AF65-F5344CB8AC3E}">
        <p14:creationId xmlns:p14="http://schemas.microsoft.com/office/powerpoint/2010/main" val="180654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Diagram in middle of slide to be changed to fact sheet diagram </a:t>
            </a:r>
          </a:p>
        </p:txBody>
      </p:sp>
      <p:sp>
        <p:nvSpPr>
          <p:cNvPr id="4" name="Slide Number Placeholder 3"/>
          <p:cNvSpPr>
            <a:spLocks noGrp="1"/>
          </p:cNvSpPr>
          <p:nvPr>
            <p:ph type="sldNum" sz="quarter" idx="5"/>
          </p:nvPr>
        </p:nvSpPr>
        <p:spPr/>
        <p:txBody>
          <a:bodyPr/>
          <a:lstStyle/>
          <a:p>
            <a:fld id="{0B4FD732-9C08-475F-8FD7-1C0172FBCC14}" type="slidenum">
              <a:rPr lang="en-AU" smtClean="0"/>
              <a:t>10</a:t>
            </a:fld>
            <a:endParaRPr lang="en-AU"/>
          </a:p>
        </p:txBody>
      </p:sp>
    </p:spTree>
    <p:extLst>
      <p:ext uri="{BB962C8B-B14F-4D97-AF65-F5344CB8AC3E}">
        <p14:creationId xmlns:p14="http://schemas.microsoft.com/office/powerpoint/2010/main" val="188369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B4FD732-9C08-475F-8FD7-1C0172FBCC14}" type="slidenum">
              <a:rPr lang="en-AU" smtClean="0"/>
              <a:t>11</a:t>
            </a:fld>
            <a:endParaRPr lang="en-AU"/>
          </a:p>
        </p:txBody>
      </p:sp>
    </p:spTree>
    <p:extLst>
      <p:ext uri="{BB962C8B-B14F-4D97-AF65-F5344CB8AC3E}">
        <p14:creationId xmlns:p14="http://schemas.microsoft.com/office/powerpoint/2010/main" val="1206024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9.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1.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8.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9.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31.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949" b="11051"/>
          <a:stretch/>
        </p:blipFill>
        <p:spPr>
          <a:xfrm>
            <a:off x="0" y="0"/>
            <a:ext cx="9144000" cy="5143500"/>
          </a:xfrm>
          <a:prstGeom prst="rect">
            <a:avLst/>
          </a:prstGeom>
        </p:spPr>
      </p:pic>
      <p:sp>
        <p:nvSpPr>
          <p:cNvPr id="13" name="Text Placeholder 4" descr="The logo for the Independent Hospital Pricing Authority"/>
          <p:cNvSpPr>
            <a:spLocks noGrp="1"/>
          </p:cNvSpPr>
          <p:nvPr>
            <p:ph type="body" sz="quarter" idx="3" hasCustomPrompt="1"/>
          </p:nvPr>
        </p:nvSpPr>
        <p:spPr>
          <a:xfrm>
            <a:off x="7916848" y="3615982"/>
            <a:ext cx="687600" cy="1044000"/>
          </a:xfrm>
          <a:blipFill dpi="0" rotWithShape="1">
            <a:blip r:embed="rId3" cstate="print">
              <a:extLst>
                <a:ext uri="{28A0092B-C50C-407E-A947-70E740481C1C}">
                  <a14:useLocalDpi xmlns:a14="http://schemas.microsoft.com/office/drawing/2010/main" val="0"/>
                </a:ext>
              </a:extLst>
            </a:blip>
            <a:srcRect/>
            <a:stretch>
              <a:fillRect/>
            </a:stretch>
          </a:blipFill>
        </p:spPr>
        <p:txBody>
          <a:bodyPr wrap="square" lIns="108000" rIns="108000" anchor="ctr" anchorCtr="0">
            <a:noAutofit/>
          </a:bodyPr>
          <a:lstStyle>
            <a:lvl1pPr marL="0" indent="0">
              <a:buNone/>
              <a:defRPr sz="28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 </a:t>
            </a:r>
          </a:p>
        </p:txBody>
      </p:sp>
      <p:sp>
        <p:nvSpPr>
          <p:cNvPr id="2" name="Title 1"/>
          <p:cNvSpPr>
            <a:spLocks noGrp="1"/>
          </p:cNvSpPr>
          <p:nvPr>
            <p:ph type="ctrTitle" hasCustomPrompt="1"/>
          </p:nvPr>
        </p:nvSpPr>
        <p:spPr>
          <a:xfrm>
            <a:off x="540000" y="587312"/>
            <a:ext cx="5220000" cy="2381772"/>
          </a:xfrm>
          <a:noFill/>
        </p:spPr>
        <p:txBody>
          <a:bodyPr anchor="t" anchorCtr="0">
            <a:noAutofit/>
          </a:bodyPr>
          <a:lstStyle>
            <a:lvl1pPr>
              <a:lnSpc>
                <a:spcPct val="95000"/>
              </a:lnSpc>
              <a:spcBef>
                <a:spcPts val="0"/>
              </a:spcBef>
              <a:defRPr sz="5000" b="1" baseline="0">
                <a:solidFill>
                  <a:schemeClr val="bg1"/>
                </a:solidFill>
                <a:latin typeface="+mj-lt"/>
              </a:defRPr>
            </a:lvl1pPr>
          </a:lstStyle>
          <a:p>
            <a:r>
              <a:rPr lang="en-AU" noProof="0"/>
              <a:t>Click to add presentation title text</a:t>
            </a:r>
          </a:p>
        </p:txBody>
      </p:sp>
      <p:sp>
        <p:nvSpPr>
          <p:cNvPr id="3" name="Subtitle 2"/>
          <p:cNvSpPr>
            <a:spLocks noGrp="1"/>
          </p:cNvSpPr>
          <p:nvPr>
            <p:ph type="subTitle" idx="1" hasCustomPrompt="1"/>
          </p:nvPr>
        </p:nvSpPr>
        <p:spPr>
          <a:xfrm>
            <a:off x="540000" y="3032359"/>
            <a:ext cx="5220000" cy="979551"/>
          </a:xfrm>
          <a:noFill/>
        </p:spPr>
        <p:txBody>
          <a:bodyPr>
            <a:noAutofit/>
          </a:bodyPr>
          <a:lstStyle>
            <a:lvl1pPr marL="0" indent="0" algn="l">
              <a:spcBef>
                <a:spcPts val="0"/>
              </a:spcBef>
              <a:buNone/>
              <a:defRPr sz="2400" b="1" baseline="0">
                <a:solidFill>
                  <a:schemeClr val="accent3"/>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AU" noProof="0"/>
              <a:t>Click to add optional subtitle</a:t>
            </a:r>
          </a:p>
        </p:txBody>
      </p:sp>
      <p:sp>
        <p:nvSpPr>
          <p:cNvPr id="8" name="Text Placeholder 2"/>
          <p:cNvSpPr>
            <a:spLocks noGrp="1"/>
          </p:cNvSpPr>
          <p:nvPr>
            <p:ph type="body" idx="10" hasCustomPrompt="1"/>
          </p:nvPr>
        </p:nvSpPr>
        <p:spPr>
          <a:xfrm>
            <a:off x="540000" y="4543982"/>
            <a:ext cx="5220000" cy="266216"/>
          </a:xfrm>
        </p:spPr>
        <p:txBody>
          <a:bodyPr anchor="b"/>
          <a:lstStyle>
            <a:lvl1pPr marL="0" indent="0">
              <a:spcBef>
                <a:spcPts val="0"/>
              </a:spcBef>
              <a:buNone/>
              <a:defRPr sz="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Independent Hospital Pricing Authority</a:t>
            </a:r>
          </a:p>
        </p:txBody>
      </p:sp>
    </p:spTree>
    <p:extLst>
      <p:ext uri="{BB962C8B-B14F-4D97-AF65-F5344CB8AC3E}">
        <p14:creationId xmlns:p14="http://schemas.microsoft.com/office/powerpoint/2010/main" val="225483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98197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539999" y="1453149"/>
            <a:ext cx="342000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Content Placeholder 2"/>
          <p:cNvSpPr>
            <a:spLocks noGrp="1"/>
          </p:cNvSpPr>
          <p:nvPr>
            <p:ph idx="13" hasCustomPrompt="1"/>
          </p:nvPr>
        </p:nvSpPr>
        <p:spPr>
          <a:xfrm>
            <a:off x="4398438" y="1453149"/>
            <a:ext cx="342000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317817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Chart or Tab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539999" y="1453149"/>
            <a:ext cx="412428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Text Placeholder 2"/>
          <p:cNvSpPr>
            <a:spLocks noGrp="1"/>
          </p:cNvSpPr>
          <p:nvPr>
            <p:ph type="body" idx="14" hasCustomPrompt="1"/>
          </p:nvPr>
        </p:nvSpPr>
        <p:spPr>
          <a:xfrm>
            <a:off x="4957892" y="1453149"/>
            <a:ext cx="2860546" cy="264499"/>
          </a:xfrm>
        </p:spPr>
        <p:txBody>
          <a:bodyPr anchor="t" anchorCtr="0"/>
          <a:lstStyle>
            <a:lvl1pPr marL="0" indent="0">
              <a:lnSpc>
                <a:spcPct val="90000"/>
              </a:lnSpc>
              <a:spcBef>
                <a:spcPts val="0"/>
              </a:spcBef>
              <a:buNone/>
              <a:defRPr sz="2400" b="1" cap="none" baseline="0">
                <a:solidFill>
                  <a:srgbClr val="0085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3" name="Content Placeholder 2"/>
          <p:cNvSpPr>
            <a:spLocks noGrp="1"/>
          </p:cNvSpPr>
          <p:nvPr>
            <p:ph idx="13" hasCustomPrompt="1"/>
          </p:nvPr>
        </p:nvSpPr>
        <p:spPr>
          <a:xfrm>
            <a:off x="4957894" y="1755396"/>
            <a:ext cx="2860512" cy="2487560"/>
          </a:xfrm>
          <a:solidFill>
            <a:schemeClr val="bg1">
              <a:lumMod val="95000"/>
            </a:schemeClr>
          </a:solidFill>
        </p:spPr>
        <p:txBody>
          <a:bodyPr/>
          <a:lstStyle>
            <a:lvl1pPr marL="0" indent="0" algn="ctr">
              <a:buNone/>
              <a:defRPr/>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314825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hart or Tab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12" name="Text Placeholder 2"/>
          <p:cNvSpPr>
            <a:spLocks noGrp="1"/>
          </p:cNvSpPr>
          <p:nvPr>
            <p:ph type="body" idx="16" hasCustomPrompt="1"/>
          </p:nvPr>
        </p:nvSpPr>
        <p:spPr>
          <a:xfrm>
            <a:off x="539999" y="1453149"/>
            <a:ext cx="5688000"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1" name="Content Placeholder 2"/>
          <p:cNvSpPr>
            <a:spLocks noGrp="1"/>
          </p:cNvSpPr>
          <p:nvPr>
            <p:ph idx="15" hasCustomPrompt="1"/>
          </p:nvPr>
        </p:nvSpPr>
        <p:spPr>
          <a:xfrm>
            <a:off x="539999" y="1755396"/>
            <a:ext cx="5688000" cy="2487560"/>
          </a:xfrm>
          <a:solidFill>
            <a:schemeClr val="bg1">
              <a:lumMod val="95000"/>
            </a:schemeClr>
          </a:solidFill>
        </p:spPr>
        <p:txBody>
          <a:bodyPr/>
          <a:lstStyle>
            <a:lvl1pPr marL="0" indent="0" algn="ctr">
              <a:buNone/>
              <a:defRPr/>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326380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harts or Tabl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12" name="Text Placeholder 2"/>
          <p:cNvSpPr>
            <a:spLocks noGrp="1"/>
          </p:cNvSpPr>
          <p:nvPr>
            <p:ph type="body" idx="16" hasCustomPrompt="1"/>
          </p:nvPr>
        </p:nvSpPr>
        <p:spPr>
          <a:xfrm>
            <a:off x="539999" y="1453149"/>
            <a:ext cx="3420000"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1" name="Content Placeholder 2"/>
          <p:cNvSpPr>
            <a:spLocks noGrp="1"/>
          </p:cNvSpPr>
          <p:nvPr>
            <p:ph idx="15" hasCustomPrompt="1"/>
          </p:nvPr>
        </p:nvSpPr>
        <p:spPr>
          <a:xfrm>
            <a:off x="539999" y="1755396"/>
            <a:ext cx="3420000" cy="2487560"/>
          </a:xfrm>
          <a:solidFill>
            <a:schemeClr val="bg1">
              <a:lumMod val="95000"/>
            </a:schemeClr>
          </a:solidFill>
        </p:spPr>
        <p:txBody>
          <a:bodyPr/>
          <a:lstStyle>
            <a:lvl1pPr marL="0" indent="0" algn="ctr">
              <a:buNone/>
              <a:defRPr baseline="0"/>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Text Placeholder 2"/>
          <p:cNvSpPr>
            <a:spLocks noGrp="1"/>
          </p:cNvSpPr>
          <p:nvPr>
            <p:ph type="body" idx="14" hasCustomPrompt="1"/>
          </p:nvPr>
        </p:nvSpPr>
        <p:spPr>
          <a:xfrm>
            <a:off x="4398438" y="1453149"/>
            <a:ext cx="3420000"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3" name="Content Placeholder 2"/>
          <p:cNvSpPr>
            <a:spLocks noGrp="1"/>
          </p:cNvSpPr>
          <p:nvPr>
            <p:ph idx="13" hasCustomPrompt="1"/>
          </p:nvPr>
        </p:nvSpPr>
        <p:spPr>
          <a:xfrm>
            <a:off x="4398440" y="1755396"/>
            <a:ext cx="3420000" cy="2487560"/>
          </a:xfrm>
          <a:solidFill>
            <a:schemeClr val="bg1">
              <a:lumMod val="95000"/>
            </a:schemeClr>
          </a:solidFill>
        </p:spPr>
        <p:txBody>
          <a:bodyPr/>
          <a:lstStyle>
            <a:lvl1pPr marL="0" indent="0" algn="ctr">
              <a:buNone/>
              <a:defRPr/>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250347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CD601-27C7-481D-8C25-363214B42BB2}"/>
              </a:ext>
            </a:extLst>
          </p:cNvPr>
          <p:cNvSpPr>
            <a:spLocks noGrp="1"/>
          </p:cNvSpPr>
          <p:nvPr>
            <p:ph type="dt" sz="half" idx="10"/>
          </p:nvPr>
        </p:nvSpPr>
        <p:spPr/>
        <p:txBody>
          <a:bodyPr/>
          <a:lstStyle/>
          <a:p>
            <a:fld id="{133B4009-5DAC-4940-94DC-C3C13D868326}" type="datetimeFigureOut">
              <a:rPr lang="en-AU" smtClean="0"/>
              <a:t>14/12/2022</a:t>
            </a:fld>
            <a:endParaRPr lang="en-AU"/>
          </a:p>
        </p:txBody>
      </p:sp>
      <p:sp>
        <p:nvSpPr>
          <p:cNvPr id="3" name="Footer Placeholder 2">
            <a:extLst>
              <a:ext uri="{FF2B5EF4-FFF2-40B4-BE49-F238E27FC236}">
                <a16:creationId xmlns:a16="http://schemas.microsoft.com/office/drawing/2014/main" id="{91E688BC-64ED-4D1A-84DA-96C29BCCEBD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0F090F8-27F4-45D4-B1DC-9E65269612C9}"/>
              </a:ext>
            </a:extLst>
          </p:cNvPr>
          <p:cNvSpPr>
            <a:spLocks noGrp="1"/>
          </p:cNvSpPr>
          <p:nvPr>
            <p:ph type="sldNum" sz="quarter" idx="12"/>
          </p:nvPr>
        </p:nvSpPr>
        <p:spPr/>
        <p:txBody>
          <a:bodyPr/>
          <a:lstStyle/>
          <a:p>
            <a:fld id="{C50D2E73-9A59-4013-B869-8B263FE44EB2}" type="slidenum">
              <a:rPr lang="en-AU" smtClean="0"/>
              <a:t>‹#›</a:t>
            </a:fld>
            <a:endParaRPr lang="en-AU"/>
          </a:p>
        </p:txBody>
      </p:sp>
    </p:spTree>
    <p:custDataLst>
      <p:tags r:id="rId1"/>
    </p:custDataLst>
    <p:extLst>
      <p:ext uri="{BB962C8B-B14F-4D97-AF65-F5344CB8AC3E}">
        <p14:creationId xmlns:p14="http://schemas.microsoft.com/office/powerpoint/2010/main" val="4293543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 Midnight Background">
    <p:bg>
      <p:bgPr>
        <a:solidFill>
          <a:schemeClr val="tx1"/>
        </a:solidFill>
        <a:effectLst/>
      </p:bgPr>
    </p:bg>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61CB8071-6CBF-C513-6CCE-CCCABB147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5092" y="3260806"/>
            <a:ext cx="4457700" cy="1895882"/>
          </a:xfrm>
          <a:prstGeom prst="rect">
            <a:avLst/>
          </a:prstGeom>
        </p:spPr>
      </p:pic>
      <p:sp>
        <p:nvSpPr>
          <p:cNvPr id="2" name="Title 1">
            <a:extLst>
              <a:ext uri="{FF2B5EF4-FFF2-40B4-BE49-F238E27FC236}">
                <a16:creationId xmlns:a16="http://schemas.microsoft.com/office/drawing/2014/main" id="{E5D512A4-C4AB-9B05-785B-532CED6378C5}"/>
              </a:ext>
            </a:extLst>
          </p:cNvPr>
          <p:cNvSpPr>
            <a:spLocks noGrp="1"/>
          </p:cNvSpPr>
          <p:nvPr>
            <p:ph type="ctrTitle"/>
          </p:nvPr>
        </p:nvSpPr>
        <p:spPr>
          <a:xfrm>
            <a:off x="1143000" y="841772"/>
            <a:ext cx="6858000" cy="1790700"/>
          </a:xfrm>
        </p:spPr>
        <p:txBody>
          <a:bodyPr anchor="b"/>
          <a:lstStyle>
            <a:lvl1pPr algn="l">
              <a:defRPr sz="4500">
                <a:solidFill>
                  <a:schemeClr val="bg1"/>
                </a:solidFill>
              </a:defRPr>
            </a:lvl1pPr>
          </a:lstStyle>
          <a:p>
            <a:r>
              <a:rPr lang="en-US"/>
              <a:t>Click to edit Master title style</a:t>
            </a:r>
            <a:endParaRPr lang="en-PH"/>
          </a:p>
        </p:txBody>
      </p:sp>
      <p:sp>
        <p:nvSpPr>
          <p:cNvPr id="3" name="Subtitle 2">
            <a:extLst>
              <a:ext uri="{FF2B5EF4-FFF2-40B4-BE49-F238E27FC236}">
                <a16:creationId xmlns:a16="http://schemas.microsoft.com/office/drawing/2014/main" id="{96B44C81-63C6-0FE0-6456-FE265ECDCC19}"/>
              </a:ext>
            </a:extLst>
          </p:cNvPr>
          <p:cNvSpPr>
            <a:spLocks noGrp="1"/>
          </p:cNvSpPr>
          <p:nvPr>
            <p:ph type="subTitle" idx="1"/>
          </p:nvPr>
        </p:nvSpPr>
        <p:spPr>
          <a:xfrm>
            <a:off x="1143000" y="2701528"/>
            <a:ext cx="6858000" cy="253920"/>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H"/>
          </a:p>
        </p:txBody>
      </p:sp>
      <p:sp>
        <p:nvSpPr>
          <p:cNvPr id="9" name="Slide Number Placeholder 5">
            <a:extLst>
              <a:ext uri="{FF2B5EF4-FFF2-40B4-BE49-F238E27FC236}">
                <a16:creationId xmlns:a16="http://schemas.microsoft.com/office/drawing/2014/main" id="{78128195-DC9F-08AD-353D-44E596C3B07C}"/>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0" name="Picture 9">
            <a:extLst>
              <a:ext uri="{FF2B5EF4-FFF2-40B4-BE49-F238E27FC236}">
                <a16:creationId xmlns:a16="http://schemas.microsoft.com/office/drawing/2014/main" id="{5CA52E6C-BC00-30C8-EAE5-814F899F9F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sp>
        <p:nvSpPr>
          <p:cNvPr id="8" name="Text Placeholder 7">
            <a:extLst>
              <a:ext uri="{FF2B5EF4-FFF2-40B4-BE49-F238E27FC236}">
                <a16:creationId xmlns:a16="http://schemas.microsoft.com/office/drawing/2014/main" id="{22DE390B-4402-A598-B2F2-BA2DCC211D69}"/>
              </a:ext>
            </a:extLst>
          </p:cNvPr>
          <p:cNvSpPr>
            <a:spLocks noGrp="1"/>
          </p:cNvSpPr>
          <p:nvPr>
            <p:ph type="body" sz="quarter" idx="10" hasCustomPrompt="1"/>
          </p:nvPr>
        </p:nvSpPr>
        <p:spPr>
          <a:xfrm>
            <a:off x="1143001" y="3198020"/>
            <a:ext cx="2148840" cy="253920"/>
          </a:xfrm>
        </p:spPr>
        <p:txBody>
          <a:bodyPr>
            <a:normAutofit/>
          </a:bodyPr>
          <a:lstStyle>
            <a:lvl1pPr marL="0" indent="0">
              <a:buNone/>
              <a:defRPr sz="1200">
                <a:solidFill>
                  <a:schemeClr val="bg2"/>
                </a:solidFill>
              </a:defRPr>
            </a:lvl1pPr>
            <a:lvl5pPr>
              <a:defRPr/>
            </a:lvl5pPr>
          </a:lstStyle>
          <a:p>
            <a:pPr lvl="0"/>
            <a:r>
              <a:rPr lang="en-US"/>
              <a:t>Click to edit subtitle style</a:t>
            </a:r>
            <a:endParaRPr lang="en-PH"/>
          </a:p>
        </p:txBody>
      </p:sp>
    </p:spTree>
    <p:extLst>
      <p:ext uri="{BB962C8B-B14F-4D97-AF65-F5344CB8AC3E}">
        <p14:creationId xmlns:p14="http://schemas.microsoft.com/office/powerpoint/2010/main" val="232511269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61CB8071-6CBF-C513-6CCE-CCCABB147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300" y="3247618"/>
            <a:ext cx="4457700" cy="1895882"/>
          </a:xfrm>
          <a:prstGeom prst="rect">
            <a:avLst/>
          </a:prstGeom>
        </p:spPr>
      </p:pic>
      <p:sp>
        <p:nvSpPr>
          <p:cNvPr id="2" name="Title 1">
            <a:extLst>
              <a:ext uri="{FF2B5EF4-FFF2-40B4-BE49-F238E27FC236}">
                <a16:creationId xmlns:a16="http://schemas.microsoft.com/office/drawing/2014/main" id="{E5D512A4-C4AB-9B05-785B-532CED6378C5}"/>
              </a:ext>
            </a:extLst>
          </p:cNvPr>
          <p:cNvSpPr>
            <a:spLocks noGrp="1"/>
          </p:cNvSpPr>
          <p:nvPr>
            <p:ph type="ctrTitle"/>
          </p:nvPr>
        </p:nvSpPr>
        <p:spPr>
          <a:xfrm>
            <a:off x="1143000" y="841772"/>
            <a:ext cx="6858000" cy="1790700"/>
          </a:xfrm>
        </p:spPr>
        <p:txBody>
          <a:bodyPr anchor="b"/>
          <a:lstStyle>
            <a:lvl1pPr algn="l">
              <a:defRPr sz="4500">
                <a:solidFill>
                  <a:schemeClr val="tx1"/>
                </a:solidFill>
              </a:defRPr>
            </a:lvl1pPr>
          </a:lstStyle>
          <a:p>
            <a:r>
              <a:rPr lang="en-US"/>
              <a:t>Click to edit Master title style</a:t>
            </a:r>
            <a:endParaRPr lang="en-PH"/>
          </a:p>
        </p:txBody>
      </p:sp>
      <p:sp>
        <p:nvSpPr>
          <p:cNvPr id="3" name="Subtitle 2">
            <a:extLst>
              <a:ext uri="{FF2B5EF4-FFF2-40B4-BE49-F238E27FC236}">
                <a16:creationId xmlns:a16="http://schemas.microsoft.com/office/drawing/2014/main" id="{96B44C81-63C6-0FE0-6456-FE265ECDCC19}"/>
              </a:ext>
            </a:extLst>
          </p:cNvPr>
          <p:cNvSpPr>
            <a:spLocks noGrp="1"/>
          </p:cNvSpPr>
          <p:nvPr>
            <p:ph type="subTitle" idx="1"/>
          </p:nvPr>
        </p:nvSpPr>
        <p:spPr>
          <a:xfrm>
            <a:off x="1143000" y="2701528"/>
            <a:ext cx="6858000" cy="1241822"/>
          </a:xfrm>
        </p:spPr>
        <p:txBody>
          <a:bodyPr/>
          <a:lstStyle>
            <a:lvl1pPr marL="0" indent="0" algn="l">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H"/>
          </a:p>
        </p:txBody>
      </p:sp>
      <p:sp>
        <p:nvSpPr>
          <p:cNvPr id="9" name="Slide Number Placeholder 5">
            <a:extLst>
              <a:ext uri="{FF2B5EF4-FFF2-40B4-BE49-F238E27FC236}">
                <a16:creationId xmlns:a16="http://schemas.microsoft.com/office/drawing/2014/main" id="{78128195-DC9F-08AD-353D-44E596C3B07C}"/>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7" name="Picture 6" descr="Icon&#10;&#10;Description automatically generated with low confidence">
            <a:extLst>
              <a:ext uri="{FF2B5EF4-FFF2-40B4-BE49-F238E27FC236}">
                <a16:creationId xmlns:a16="http://schemas.microsoft.com/office/drawing/2014/main" id="{7D04CD46-F645-63D3-2AA4-0D600D1E5F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8" name="Footer Placeholder 4">
            <a:extLst>
              <a:ext uri="{FF2B5EF4-FFF2-40B4-BE49-F238E27FC236}">
                <a16:creationId xmlns:a16="http://schemas.microsoft.com/office/drawing/2014/main" id="{42313204-0DB9-5CE7-D50F-E92CC46480E8}"/>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PH"/>
              <a:t>Master template</a:t>
            </a:r>
          </a:p>
        </p:txBody>
      </p:sp>
    </p:spTree>
    <p:extLst>
      <p:ext uri="{BB962C8B-B14F-4D97-AF65-F5344CB8AC3E}">
        <p14:creationId xmlns:p14="http://schemas.microsoft.com/office/powerpoint/2010/main" val="356740111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 Midnight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12A4-C4AB-9B05-785B-532CED6378C5}"/>
              </a:ext>
            </a:extLst>
          </p:cNvPr>
          <p:cNvSpPr>
            <a:spLocks noGrp="1"/>
          </p:cNvSpPr>
          <p:nvPr>
            <p:ph type="ctrTitle" hasCustomPrompt="1"/>
          </p:nvPr>
        </p:nvSpPr>
        <p:spPr>
          <a:xfrm>
            <a:off x="756459" y="1791477"/>
            <a:ext cx="657130" cy="725465"/>
          </a:xfrm>
        </p:spPr>
        <p:txBody>
          <a:bodyPr anchor="b"/>
          <a:lstStyle>
            <a:lvl1pPr algn="l">
              <a:defRPr sz="4500">
                <a:solidFill>
                  <a:schemeClr val="bg2"/>
                </a:solidFill>
              </a:defRPr>
            </a:lvl1pPr>
          </a:lstStyle>
          <a:p>
            <a:r>
              <a:rPr lang="en-US"/>
              <a:t>#</a:t>
            </a:r>
            <a:endParaRPr lang="en-PH"/>
          </a:p>
        </p:txBody>
      </p:sp>
      <p:sp>
        <p:nvSpPr>
          <p:cNvPr id="3" name="Subtitle 2">
            <a:extLst>
              <a:ext uri="{FF2B5EF4-FFF2-40B4-BE49-F238E27FC236}">
                <a16:creationId xmlns:a16="http://schemas.microsoft.com/office/drawing/2014/main" id="{96B44C81-63C6-0FE0-6456-FE265ECDCC19}"/>
              </a:ext>
            </a:extLst>
          </p:cNvPr>
          <p:cNvSpPr>
            <a:spLocks noGrp="1"/>
          </p:cNvSpPr>
          <p:nvPr>
            <p:ph type="subTitle" idx="1" hasCustomPrompt="1"/>
          </p:nvPr>
        </p:nvSpPr>
        <p:spPr>
          <a:xfrm>
            <a:off x="1771163" y="3187823"/>
            <a:ext cx="6858000" cy="124182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Transition subtitle style</a:t>
            </a:r>
            <a:endParaRPr lang="en-PH"/>
          </a:p>
        </p:txBody>
      </p:sp>
      <p:sp>
        <p:nvSpPr>
          <p:cNvPr id="9" name="Slide Number Placeholder 5">
            <a:extLst>
              <a:ext uri="{FF2B5EF4-FFF2-40B4-BE49-F238E27FC236}">
                <a16:creationId xmlns:a16="http://schemas.microsoft.com/office/drawing/2014/main" id="{78128195-DC9F-08AD-353D-44E596C3B07C}"/>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0" name="Picture 9">
            <a:extLst>
              <a:ext uri="{FF2B5EF4-FFF2-40B4-BE49-F238E27FC236}">
                <a16:creationId xmlns:a16="http://schemas.microsoft.com/office/drawing/2014/main" id="{5CA52E6C-BC00-30C8-EAE5-814F899F9F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sp>
        <p:nvSpPr>
          <p:cNvPr id="38" name="Text Placeholder 37">
            <a:extLst>
              <a:ext uri="{FF2B5EF4-FFF2-40B4-BE49-F238E27FC236}">
                <a16:creationId xmlns:a16="http://schemas.microsoft.com/office/drawing/2014/main" id="{0B9089E7-E3E3-704B-F5CF-F3043FA594E1}"/>
              </a:ext>
            </a:extLst>
          </p:cNvPr>
          <p:cNvSpPr>
            <a:spLocks noGrp="1"/>
          </p:cNvSpPr>
          <p:nvPr>
            <p:ph type="body" sz="quarter" idx="10" hasCustomPrompt="1"/>
          </p:nvPr>
        </p:nvSpPr>
        <p:spPr>
          <a:xfrm>
            <a:off x="1771650" y="1791476"/>
            <a:ext cx="5329238" cy="1348979"/>
          </a:xfrm>
        </p:spPr>
        <p:txBody>
          <a:bodyPr>
            <a:normAutofit/>
          </a:bodyPr>
          <a:lstStyle>
            <a:lvl1pPr marL="0" indent="0">
              <a:buNone/>
              <a:defRPr sz="4500" b="1" i="0">
                <a:solidFill>
                  <a:schemeClr val="bg1"/>
                </a:solidFill>
                <a:latin typeface="Arial" panose="020B0604020202020204" pitchFamily="34" charset="0"/>
              </a:defRPr>
            </a:lvl1pPr>
            <a:lvl5pPr>
              <a:defRPr>
                <a:solidFill>
                  <a:schemeClr val="bg2"/>
                </a:solidFill>
              </a:defRPr>
            </a:lvl5pPr>
          </a:lstStyle>
          <a:p>
            <a:pPr lvl="0"/>
            <a:r>
              <a:rPr lang="en-US"/>
              <a:t>Click to edit transition style</a:t>
            </a:r>
          </a:p>
        </p:txBody>
      </p:sp>
      <p:pic>
        <p:nvPicPr>
          <p:cNvPr id="39" name="Picture 38" descr="Icon&#10;&#10;Description automatically generated with low confidence">
            <a:extLst>
              <a:ext uri="{FF2B5EF4-FFF2-40B4-BE49-F238E27FC236}">
                <a16:creationId xmlns:a16="http://schemas.microsoft.com/office/drawing/2014/main" id="{F3132A28-8614-2C8F-CE1D-632937865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8" name="Footer Placeholder 4">
            <a:extLst>
              <a:ext uri="{FF2B5EF4-FFF2-40B4-BE49-F238E27FC236}">
                <a16:creationId xmlns:a16="http://schemas.microsoft.com/office/drawing/2014/main" id="{8F293E42-113B-24D2-E9B2-0C1123672DE3}"/>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PH"/>
              <a:t>Master template</a:t>
            </a:r>
          </a:p>
        </p:txBody>
      </p:sp>
    </p:spTree>
    <p:extLst>
      <p:ext uri="{BB962C8B-B14F-4D97-AF65-F5344CB8AC3E}">
        <p14:creationId xmlns:p14="http://schemas.microsoft.com/office/powerpoint/2010/main" val="2147646241"/>
      </p:ext>
    </p:extLst>
  </p:cSld>
  <p:clrMapOvr>
    <a:overrideClrMapping bg1="lt1" tx1="dk1" bg2="lt2" tx2="dk2" accent1="accent1" accent2="accent2" accent3="accent3" accent4="accent4" accent5="accent5" accent6="accent6" hlink="hlink" folHlink="folHlink"/>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itle Slide - Midnight Background">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44C81-63C6-0FE0-6456-FE265ECDCC19}"/>
              </a:ext>
            </a:extLst>
          </p:cNvPr>
          <p:cNvSpPr>
            <a:spLocks noGrp="1"/>
          </p:cNvSpPr>
          <p:nvPr>
            <p:ph type="subTitle" idx="1" hasCustomPrompt="1"/>
          </p:nvPr>
        </p:nvSpPr>
        <p:spPr>
          <a:xfrm>
            <a:off x="1142999" y="2972305"/>
            <a:ext cx="6858000" cy="124182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the Paragraph text</a:t>
            </a:r>
            <a:endParaRPr lang="en-PH"/>
          </a:p>
        </p:txBody>
      </p:sp>
      <p:sp>
        <p:nvSpPr>
          <p:cNvPr id="9" name="Slide Number Placeholder 5">
            <a:extLst>
              <a:ext uri="{FF2B5EF4-FFF2-40B4-BE49-F238E27FC236}">
                <a16:creationId xmlns:a16="http://schemas.microsoft.com/office/drawing/2014/main" id="{78128195-DC9F-08AD-353D-44E596C3B07C}"/>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0" name="Picture 9">
            <a:extLst>
              <a:ext uri="{FF2B5EF4-FFF2-40B4-BE49-F238E27FC236}">
                <a16:creationId xmlns:a16="http://schemas.microsoft.com/office/drawing/2014/main" id="{5CA52E6C-BC00-30C8-EAE5-814F899F9F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sp>
        <p:nvSpPr>
          <p:cNvPr id="38" name="Text Placeholder 37">
            <a:extLst>
              <a:ext uri="{FF2B5EF4-FFF2-40B4-BE49-F238E27FC236}">
                <a16:creationId xmlns:a16="http://schemas.microsoft.com/office/drawing/2014/main" id="{0B9089E7-E3E3-704B-F5CF-F3043FA594E1}"/>
              </a:ext>
            </a:extLst>
          </p:cNvPr>
          <p:cNvSpPr>
            <a:spLocks noGrp="1"/>
          </p:cNvSpPr>
          <p:nvPr>
            <p:ph type="body" sz="quarter" idx="10" hasCustomPrompt="1"/>
          </p:nvPr>
        </p:nvSpPr>
        <p:spPr>
          <a:xfrm>
            <a:off x="1142999" y="1883245"/>
            <a:ext cx="6858000" cy="1348979"/>
          </a:xfrm>
        </p:spPr>
        <p:txBody>
          <a:bodyPr>
            <a:noAutofit/>
          </a:bodyPr>
          <a:lstStyle>
            <a:lvl1pPr marL="0" indent="0" algn="ctr">
              <a:buNone/>
              <a:defRPr sz="7200" b="1" i="0">
                <a:solidFill>
                  <a:schemeClr val="bg1"/>
                </a:solidFill>
                <a:latin typeface="Arial" panose="020B0604020202020204" pitchFamily="34" charset="0"/>
              </a:defRPr>
            </a:lvl1pPr>
            <a:lvl5pPr>
              <a:defRPr>
                <a:solidFill>
                  <a:schemeClr val="bg2"/>
                </a:solidFill>
              </a:defRPr>
            </a:lvl5pPr>
          </a:lstStyle>
          <a:p>
            <a:pPr lvl="0"/>
            <a:r>
              <a:rPr lang="en-US"/>
              <a:t>Click to edit Numbers</a:t>
            </a:r>
          </a:p>
        </p:txBody>
      </p:sp>
      <p:pic>
        <p:nvPicPr>
          <p:cNvPr id="39" name="Picture 38" descr="Icon&#10;&#10;Description automatically generated with low confidence">
            <a:extLst>
              <a:ext uri="{FF2B5EF4-FFF2-40B4-BE49-F238E27FC236}">
                <a16:creationId xmlns:a16="http://schemas.microsoft.com/office/drawing/2014/main" id="{F3132A28-8614-2C8F-CE1D-632937865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7" name="Footer Placeholder 4">
            <a:extLst>
              <a:ext uri="{FF2B5EF4-FFF2-40B4-BE49-F238E27FC236}">
                <a16:creationId xmlns:a16="http://schemas.microsoft.com/office/drawing/2014/main" id="{3B2EC7F3-8465-AB2D-2366-8E4919C5A717}"/>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PH"/>
              <a:t>Master template</a:t>
            </a:r>
          </a:p>
        </p:txBody>
      </p:sp>
    </p:spTree>
    <p:extLst>
      <p:ext uri="{BB962C8B-B14F-4D97-AF65-F5344CB8AC3E}">
        <p14:creationId xmlns:p14="http://schemas.microsoft.com/office/powerpoint/2010/main" val="3277734540"/>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D606251-D307-4491-9E5E-7D88612B5E59}" type="slidenum">
              <a:rPr lang="en-AU" smtClean="0"/>
              <a:pPr/>
              <a:t>‹#›</a:t>
            </a:fld>
            <a:endParaRPr lang="en-AU"/>
          </a:p>
        </p:txBody>
      </p:sp>
      <p:sp>
        <p:nvSpPr>
          <p:cNvPr id="18" name="Text Placeholder 17"/>
          <p:cNvSpPr>
            <a:spLocks noGrp="1"/>
          </p:cNvSpPr>
          <p:nvPr>
            <p:ph type="body" sz="quarter" idx="14" hasCustomPrompt="1"/>
          </p:nvPr>
        </p:nvSpPr>
        <p:spPr>
          <a:xfrm>
            <a:off x="538163" y="3422650"/>
            <a:ext cx="5257800" cy="979488"/>
          </a:xfrm>
        </p:spPr>
        <p:txBody>
          <a:bodyPr/>
          <a:lstStyle>
            <a:lvl1pPr marL="0" indent="0">
              <a:spcBef>
                <a:spcPts val="0"/>
              </a:spcBef>
              <a:buNone/>
              <a:defRPr b="1">
                <a:solidFill>
                  <a:schemeClr val="accent3"/>
                </a:solidFill>
                <a:latin typeface="+mj-lt"/>
              </a:defRPr>
            </a:lvl1pPr>
          </a:lstStyle>
          <a:p>
            <a:pPr lvl="0"/>
            <a:r>
              <a:rPr lang="en-US"/>
              <a:t>Click to add optional subtitle</a:t>
            </a:r>
            <a:endParaRPr lang="en-AU"/>
          </a:p>
        </p:txBody>
      </p:sp>
      <p:pic>
        <p:nvPicPr>
          <p:cNvPr id="9" name="Picture 8" descr="Decorativ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0"/>
            <a:ext cx="2843808" cy="4742730"/>
          </a:xfrm>
          <a:prstGeom prst="rect">
            <a:avLst/>
          </a:prstGeom>
        </p:spPr>
      </p:pic>
      <p:sp>
        <p:nvSpPr>
          <p:cNvPr id="3" name="Title 2"/>
          <p:cNvSpPr>
            <a:spLocks noGrp="1"/>
          </p:cNvSpPr>
          <p:nvPr>
            <p:ph type="title" hasCustomPrompt="1"/>
          </p:nvPr>
        </p:nvSpPr>
        <p:spPr>
          <a:xfrm>
            <a:off x="539552" y="987574"/>
            <a:ext cx="5256584" cy="2376264"/>
          </a:xfrm>
        </p:spPr>
        <p:txBody>
          <a:bodyPr/>
          <a:lstStyle>
            <a:lvl1pPr>
              <a:defRPr sz="5000"/>
            </a:lvl1pPr>
          </a:lstStyle>
          <a:p>
            <a:pPr lvl="0"/>
            <a:r>
              <a:rPr lang="en-US"/>
              <a:t>Click to add section divider title</a:t>
            </a:r>
            <a:endParaRPr lang="en-AU"/>
          </a:p>
        </p:txBody>
      </p:sp>
      <p:sp>
        <p:nvSpPr>
          <p:cNvPr id="11" name="TextBox 10"/>
          <p:cNvSpPr txBox="1"/>
          <p:nvPr userDrawn="1"/>
        </p:nvSpPr>
        <p:spPr>
          <a:xfrm>
            <a:off x="664587" y="4840002"/>
            <a:ext cx="5544616" cy="123111"/>
          </a:xfrm>
          <a:prstGeom prst="rect">
            <a:avLst/>
          </a:prstGeom>
          <a:noFill/>
        </p:spPr>
        <p:txBody>
          <a:bodyPr wrap="square" lIns="0" tIns="0" rIns="0" bIns="0" rtlCol="0">
            <a:spAutoFit/>
          </a:bodyPr>
          <a:lstStyle/>
          <a:p>
            <a:pPr marL="0" indent="0"/>
            <a:r>
              <a:rPr lang="en-GB" sz="800" b="1">
                <a:solidFill>
                  <a:schemeClr val="bg1"/>
                </a:solidFill>
              </a:rPr>
              <a:t>www.ihpa.gov.au</a:t>
            </a:r>
            <a:endParaRPr lang="en-AU" sz="800" b="1">
              <a:solidFill>
                <a:schemeClr val="bg1"/>
              </a:solidFill>
            </a:endParaRPr>
          </a:p>
        </p:txBody>
      </p:sp>
    </p:spTree>
    <p:extLst>
      <p:ext uri="{BB962C8B-B14F-4D97-AF65-F5344CB8AC3E}">
        <p14:creationId xmlns:p14="http://schemas.microsoft.com/office/powerpoint/2010/main" val="3501124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 Midnight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12A4-C4AB-9B05-785B-532CED6378C5}"/>
              </a:ext>
            </a:extLst>
          </p:cNvPr>
          <p:cNvSpPr>
            <a:spLocks noGrp="1"/>
          </p:cNvSpPr>
          <p:nvPr>
            <p:ph type="ctrTitle" hasCustomPrompt="1"/>
          </p:nvPr>
        </p:nvSpPr>
        <p:spPr>
          <a:xfrm>
            <a:off x="756459" y="578149"/>
            <a:ext cx="657130" cy="1348979"/>
          </a:xfrm>
        </p:spPr>
        <p:txBody>
          <a:bodyPr anchor="b">
            <a:noAutofit/>
          </a:bodyPr>
          <a:lstStyle>
            <a:lvl1pPr algn="l">
              <a:lnSpc>
                <a:spcPct val="0"/>
              </a:lnSpc>
              <a:defRPr sz="10350" b="0" i="0">
                <a:solidFill>
                  <a:schemeClr val="bg1"/>
                </a:solidFill>
                <a:latin typeface="Arial" panose="020B0604020202020204" pitchFamily="34" charset="0"/>
              </a:defRPr>
            </a:lvl1pPr>
          </a:lstStyle>
          <a:p>
            <a:r>
              <a:rPr lang="en-US"/>
              <a:t>“</a:t>
            </a:r>
            <a:endParaRPr lang="en-PH"/>
          </a:p>
        </p:txBody>
      </p:sp>
      <p:sp>
        <p:nvSpPr>
          <p:cNvPr id="3" name="Subtitle 2">
            <a:extLst>
              <a:ext uri="{FF2B5EF4-FFF2-40B4-BE49-F238E27FC236}">
                <a16:creationId xmlns:a16="http://schemas.microsoft.com/office/drawing/2014/main" id="{96B44C81-63C6-0FE0-6456-FE265ECDCC19}"/>
              </a:ext>
            </a:extLst>
          </p:cNvPr>
          <p:cNvSpPr>
            <a:spLocks noGrp="1"/>
          </p:cNvSpPr>
          <p:nvPr>
            <p:ph type="subTitle" idx="1" hasCustomPrompt="1"/>
          </p:nvPr>
        </p:nvSpPr>
        <p:spPr>
          <a:xfrm>
            <a:off x="1577892" y="3671812"/>
            <a:ext cx="3484559" cy="273844"/>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Name and Position</a:t>
            </a:r>
            <a:endParaRPr lang="en-PH"/>
          </a:p>
        </p:txBody>
      </p:sp>
      <p:sp>
        <p:nvSpPr>
          <p:cNvPr id="9" name="Slide Number Placeholder 5">
            <a:extLst>
              <a:ext uri="{FF2B5EF4-FFF2-40B4-BE49-F238E27FC236}">
                <a16:creationId xmlns:a16="http://schemas.microsoft.com/office/drawing/2014/main" id="{78128195-DC9F-08AD-353D-44E596C3B07C}"/>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0" name="Picture 9">
            <a:extLst>
              <a:ext uri="{FF2B5EF4-FFF2-40B4-BE49-F238E27FC236}">
                <a16:creationId xmlns:a16="http://schemas.microsoft.com/office/drawing/2014/main" id="{5CA52E6C-BC00-30C8-EAE5-814F899F9F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sp>
        <p:nvSpPr>
          <p:cNvPr id="38" name="Text Placeholder 37">
            <a:extLst>
              <a:ext uri="{FF2B5EF4-FFF2-40B4-BE49-F238E27FC236}">
                <a16:creationId xmlns:a16="http://schemas.microsoft.com/office/drawing/2014/main" id="{0B9089E7-E3E3-704B-F5CF-F3043FA594E1}"/>
              </a:ext>
            </a:extLst>
          </p:cNvPr>
          <p:cNvSpPr>
            <a:spLocks noGrp="1"/>
          </p:cNvSpPr>
          <p:nvPr>
            <p:ph type="body" sz="quarter" idx="10" hasCustomPrompt="1"/>
          </p:nvPr>
        </p:nvSpPr>
        <p:spPr>
          <a:xfrm>
            <a:off x="756458" y="1146853"/>
            <a:ext cx="7631084" cy="2069521"/>
          </a:xfrm>
        </p:spPr>
        <p:txBody>
          <a:bodyPr>
            <a:normAutofit/>
          </a:bodyPr>
          <a:lstStyle>
            <a:lvl1pPr marL="0" indent="0">
              <a:buNone/>
              <a:defRPr sz="2250" b="1" i="0">
                <a:solidFill>
                  <a:schemeClr val="bg2"/>
                </a:solidFill>
                <a:latin typeface="Arial" panose="020B0604020202020204" pitchFamily="34" charset="0"/>
              </a:defRPr>
            </a:lvl1pPr>
            <a:lvl5pPr>
              <a:defRPr>
                <a:solidFill>
                  <a:schemeClr val="bg2"/>
                </a:solidFill>
              </a:defRPr>
            </a:lvl5pPr>
          </a:lstStyle>
          <a:p>
            <a:pPr lvl="0"/>
            <a:r>
              <a:rPr lang="en-US"/>
              <a:t>Click to edit Quote Style</a:t>
            </a:r>
          </a:p>
        </p:txBody>
      </p:sp>
      <p:pic>
        <p:nvPicPr>
          <p:cNvPr id="39" name="Picture 38" descr="Icon&#10;&#10;Description automatically generated with low confidence">
            <a:extLst>
              <a:ext uri="{FF2B5EF4-FFF2-40B4-BE49-F238E27FC236}">
                <a16:creationId xmlns:a16="http://schemas.microsoft.com/office/drawing/2014/main" id="{F3132A28-8614-2C8F-CE1D-632937865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5" name="Picture Placeholder 4">
            <a:extLst>
              <a:ext uri="{FF2B5EF4-FFF2-40B4-BE49-F238E27FC236}">
                <a16:creationId xmlns:a16="http://schemas.microsoft.com/office/drawing/2014/main" id="{7746BA66-8EDA-1C8B-09DE-1DBEF4D0E8A6}"/>
              </a:ext>
            </a:extLst>
          </p:cNvPr>
          <p:cNvSpPr>
            <a:spLocks noGrp="1"/>
          </p:cNvSpPr>
          <p:nvPr>
            <p:ph type="pic" sz="quarter" idx="11" hasCustomPrompt="1"/>
          </p:nvPr>
        </p:nvSpPr>
        <p:spPr>
          <a:xfrm>
            <a:off x="640872" y="3422376"/>
            <a:ext cx="772716" cy="772716"/>
          </a:xfrm>
          <a:prstGeom prst="ellipse">
            <a:avLst/>
          </a:prstGeom>
          <a:solidFill>
            <a:schemeClr val="bg2"/>
          </a:solidFill>
        </p:spPr>
        <p:txBody>
          <a:bodyPr>
            <a:normAutofit/>
          </a:bodyPr>
          <a:lstStyle>
            <a:lvl1pPr>
              <a:defRPr sz="450"/>
            </a:lvl1pPr>
          </a:lstStyle>
          <a:p>
            <a:r>
              <a:rPr lang="en-PH"/>
              <a:t>Click to Insert Picture</a:t>
            </a:r>
          </a:p>
        </p:txBody>
      </p:sp>
      <p:sp>
        <p:nvSpPr>
          <p:cNvPr id="11" name="Footer Placeholder 4">
            <a:extLst>
              <a:ext uri="{FF2B5EF4-FFF2-40B4-BE49-F238E27FC236}">
                <a16:creationId xmlns:a16="http://schemas.microsoft.com/office/drawing/2014/main" id="{40785D5B-A3F5-BBE5-F2CF-5A448B9F7F4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PH"/>
              <a:t>Master template</a:t>
            </a:r>
          </a:p>
        </p:txBody>
      </p:sp>
    </p:spTree>
    <p:extLst>
      <p:ext uri="{BB962C8B-B14F-4D97-AF65-F5344CB8AC3E}">
        <p14:creationId xmlns:p14="http://schemas.microsoft.com/office/powerpoint/2010/main" val="4218267953"/>
      </p:ext>
    </p:extLst>
  </p:cSld>
  <p:clrMapOvr>
    <a:overrideClrMapping bg1="lt1" tx1="dk1" bg2="lt2" tx2="dk2" accent1="accent1" accent2="accent2" accent3="accent3" accent4="accent4" accent5="accent5" accent6="accent6" hlink="hlink" folHlink="folHlink"/>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Slide - Midnight Background">
    <p:bg>
      <p:bgPr>
        <a:solidFill>
          <a:srgbClr val="C1DB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12A4-C4AB-9B05-785B-532CED6378C5}"/>
              </a:ext>
            </a:extLst>
          </p:cNvPr>
          <p:cNvSpPr>
            <a:spLocks noGrp="1"/>
          </p:cNvSpPr>
          <p:nvPr>
            <p:ph type="ctrTitle" hasCustomPrompt="1"/>
          </p:nvPr>
        </p:nvSpPr>
        <p:spPr>
          <a:xfrm>
            <a:off x="756459" y="578149"/>
            <a:ext cx="657130" cy="1348979"/>
          </a:xfrm>
        </p:spPr>
        <p:txBody>
          <a:bodyPr anchor="b">
            <a:noAutofit/>
          </a:bodyPr>
          <a:lstStyle>
            <a:lvl1pPr algn="l">
              <a:lnSpc>
                <a:spcPct val="0"/>
              </a:lnSpc>
              <a:defRPr sz="10350" b="0" i="0">
                <a:solidFill>
                  <a:schemeClr val="bg1"/>
                </a:solidFill>
                <a:latin typeface="Arial" panose="020B0604020202020204" pitchFamily="34" charset="0"/>
              </a:defRPr>
            </a:lvl1pPr>
          </a:lstStyle>
          <a:p>
            <a:r>
              <a:rPr lang="en-US"/>
              <a:t>“</a:t>
            </a:r>
            <a:endParaRPr lang="en-PH"/>
          </a:p>
        </p:txBody>
      </p:sp>
      <p:sp>
        <p:nvSpPr>
          <p:cNvPr id="3" name="Subtitle 2">
            <a:extLst>
              <a:ext uri="{FF2B5EF4-FFF2-40B4-BE49-F238E27FC236}">
                <a16:creationId xmlns:a16="http://schemas.microsoft.com/office/drawing/2014/main" id="{96B44C81-63C6-0FE0-6456-FE265ECDCC19}"/>
              </a:ext>
            </a:extLst>
          </p:cNvPr>
          <p:cNvSpPr>
            <a:spLocks noGrp="1"/>
          </p:cNvSpPr>
          <p:nvPr>
            <p:ph type="subTitle" idx="1" hasCustomPrompt="1"/>
          </p:nvPr>
        </p:nvSpPr>
        <p:spPr>
          <a:xfrm>
            <a:off x="1577892" y="3671812"/>
            <a:ext cx="3484559" cy="273844"/>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Name and Position</a:t>
            </a:r>
            <a:endParaRPr lang="en-PH"/>
          </a:p>
        </p:txBody>
      </p:sp>
      <p:sp>
        <p:nvSpPr>
          <p:cNvPr id="9" name="Slide Number Placeholder 5">
            <a:extLst>
              <a:ext uri="{FF2B5EF4-FFF2-40B4-BE49-F238E27FC236}">
                <a16:creationId xmlns:a16="http://schemas.microsoft.com/office/drawing/2014/main" id="{78128195-DC9F-08AD-353D-44E596C3B07C}"/>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1"/>
                </a:solidFill>
              </a:defRPr>
            </a:lvl1pPr>
          </a:lstStyle>
          <a:p>
            <a:fld id="{AD606251-D307-4491-9E5E-7D88612B5E59}" type="slidenum">
              <a:rPr lang="en-AU" smtClean="0"/>
              <a:pPr/>
              <a:t>‹#›</a:t>
            </a:fld>
            <a:endParaRPr lang="en-AU"/>
          </a:p>
        </p:txBody>
      </p:sp>
      <p:sp>
        <p:nvSpPr>
          <p:cNvPr id="38" name="Text Placeholder 37">
            <a:extLst>
              <a:ext uri="{FF2B5EF4-FFF2-40B4-BE49-F238E27FC236}">
                <a16:creationId xmlns:a16="http://schemas.microsoft.com/office/drawing/2014/main" id="{0B9089E7-E3E3-704B-F5CF-F3043FA594E1}"/>
              </a:ext>
            </a:extLst>
          </p:cNvPr>
          <p:cNvSpPr>
            <a:spLocks noGrp="1"/>
          </p:cNvSpPr>
          <p:nvPr>
            <p:ph type="body" sz="quarter" idx="10" hasCustomPrompt="1"/>
          </p:nvPr>
        </p:nvSpPr>
        <p:spPr>
          <a:xfrm>
            <a:off x="756458" y="1146853"/>
            <a:ext cx="7631084" cy="2069521"/>
          </a:xfrm>
        </p:spPr>
        <p:txBody>
          <a:bodyPr>
            <a:normAutofit/>
          </a:bodyPr>
          <a:lstStyle>
            <a:lvl1pPr marL="0" indent="0">
              <a:buNone/>
              <a:defRPr sz="2250" b="1" i="0">
                <a:solidFill>
                  <a:schemeClr val="tx1"/>
                </a:solidFill>
                <a:latin typeface="Arial" panose="020B0604020202020204" pitchFamily="34" charset="0"/>
              </a:defRPr>
            </a:lvl1pPr>
            <a:lvl5pPr>
              <a:defRPr>
                <a:solidFill>
                  <a:schemeClr val="bg2"/>
                </a:solidFill>
              </a:defRPr>
            </a:lvl5pPr>
          </a:lstStyle>
          <a:p>
            <a:pPr lvl="0"/>
            <a:r>
              <a:rPr lang="en-US"/>
              <a:t>Click to edit Quote Style</a:t>
            </a:r>
          </a:p>
        </p:txBody>
      </p:sp>
      <p:pic>
        <p:nvPicPr>
          <p:cNvPr id="39" name="Picture 38" descr="Icon&#10;&#10;Description automatically generated with low confidence">
            <a:extLst>
              <a:ext uri="{FF2B5EF4-FFF2-40B4-BE49-F238E27FC236}">
                <a16:creationId xmlns:a16="http://schemas.microsoft.com/office/drawing/2014/main" id="{F3132A28-8614-2C8F-CE1D-632937865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5" name="Picture Placeholder 4">
            <a:extLst>
              <a:ext uri="{FF2B5EF4-FFF2-40B4-BE49-F238E27FC236}">
                <a16:creationId xmlns:a16="http://schemas.microsoft.com/office/drawing/2014/main" id="{7746BA66-8EDA-1C8B-09DE-1DBEF4D0E8A6}"/>
              </a:ext>
            </a:extLst>
          </p:cNvPr>
          <p:cNvSpPr>
            <a:spLocks noGrp="1"/>
          </p:cNvSpPr>
          <p:nvPr>
            <p:ph type="pic" sz="quarter" idx="11" hasCustomPrompt="1"/>
          </p:nvPr>
        </p:nvSpPr>
        <p:spPr>
          <a:xfrm>
            <a:off x="640872" y="3422376"/>
            <a:ext cx="772716" cy="772716"/>
          </a:xfrm>
          <a:prstGeom prst="ellipse">
            <a:avLst/>
          </a:prstGeom>
          <a:solidFill>
            <a:schemeClr val="bg2"/>
          </a:solidFill>
        </p:spPr>
        <p:txBody>
          <a:bodyPr>
            <a:normAutofit/>
          </a:bodyPr>
          <a:lstStyle>
            <a:lvl1pPr>
              <a:defRPr sz="450"/>
            </a:lvl1pPr>
          </a:lstStyle>
          <a:p>
            <a:r>
              <a:rPr lang="en-PH"/>
              <a:t>Click to Insert Picture</a:t>
            </a:r>
          </a:p>
        </p:txBody>
      </p:sp>
      <p:pic>
        <p:nvPicPr>
          <p:cNvPr id="11" name="Picture 10" descr="Icon&#10;&#10;Description automatically generated with low confidence">
            <a:extLst>
              <a:ext uri="{FF2B5EF4-FFF2-40B4-BE49-F238E27FC236}">
                <a16:creationId xmlns:a16="http://schemas.microsoft.com/office/drawing/2014/main" id="{FC1F809C-A6C8-2008-B1CF-A7003B36C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0" name="Footer Placeholder 4">
            <a:extLst>
              <a:ext uri="{FF2B5EF4-FFF2-40B4-BE49-F238E27FC236}">
                <a16:creationId xmlns:a16="http://schemas.microsoft.com/office/drawing/2014/main" id="{ACA97F64-51AD-F3A2-CE4D-BBDE18D8F98A}"/>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PH"/>
              <a:t>Master template</a:t>
            </a:r>
          </a:p>
        </p:txBody>
      </p:sp>
    </p:spTree>
    <p:extLst>
      <p:ext uri="{BB962C8B-B14F-4D97-AF65-F5344CB8AC3E}">
        <p14:creationId xmlns:p14="http://schemas.microsoft.com/office/powerpoint/2010/main" val="3527693678"/>
      </p:ext>
    </p:extLst>
  </p:cSld>
  <p:clrMapOvr>
    <a:overrideClrMapping bg1="lt1" tx1="dk1" bg2="lt2" tx2="dk2" accent1="accent1" accent2="accent2" accent3="accent3" accent4="accent4" accent5="accent5" accent6="accent6" hlink="hlink" folHlink="folHlink"/>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2" name="Date Placeholder 1">
            <a:extLst>
              <a:ext uri="{FF2B5EF4-FFF2-40B4-BE49-F238E27FC236}">
                <a16:creationId xmlns:a16="http://schemas.microsoft.com/office/drawing/2014/main" id="{571FD294-9E77-000E-5E6B-7BC1284C07A6}"/>
              </a:ext>
            </a:extLst>
          </p:cNvPr>
          <p:cNvSpPr>
            <a:spLocks noGrp="1"/>
          </p:cNvSpPr>
          <p:nvPr>
            <p:ph type="dt" sz="half" idx="10"/>
          </p:nvPr>
        </p:nvSpPr>
        <p:spPr/>
        <p:txBody>
          <a:bodyPr/>
          <a:lstStyle/>
          <a:p>
            <a:fld id="{52DFCF81-8BE5-4B04-9810-69084D2FB6DF}" type="datetime1">
              <a:rPr lang="en-PH" smtClean="0"/>
              <a:t>14/12/2022</a:t>
            </a:fld>
            <a:endParaRPr lang="en-PH"/>
          </a:p>
        </p:txBody>
      </p:sp>
      <p:sp>
        <p:nvSpPr>
          <p:cNvPr id="3" name="Footer Placeholder 2">
            <a:extLst>
              <a:ext uri="{FF2B5EF4-FFF2-40B4-BE49-F238E27FC236}">
                <a16:creationId xmlns:a16="http://schemas.microsoft.com/office/drawing/2014/main" id="{AEB0573F-DF15-9D31-9501-4101C63DFE02}"/>
              </a:ext>
            </a:extLst>
          </p:cNvPr>
          <p:cNvSpPr>
            <a:spLocks noGrp="1"/>
          </p:cNvSpPr>
          <p:nvPr>
            <p:ph type="ftr" sz="quarter" idx="11"/>
          </p:nvPr>
        </p:nvSpPr>
        <p:spPr/>
        <p:txBody>
          <a:bodyPr/>
          <a:lstStyle/>
          <a:p>
            <a:r>
              <a:rPr lang="en-PH"/>
              <a:t>Master template</a:t>
            </a:r>
          </a:p>
        </p:txBody>
      </p:sp>
      <p:sp>
        <p:nvSpPr>
          <p:cNvPr id="4" name="Slide Number Placeholder 3">
            <a:extLst>
              <a:ext uri="{FF2B5EF4-FFF2-40B4-BE49-F238E27FC236}">
                <a16:creationId xmlns:a16="http://schemas.microsoft.com/office/drawing/2014/main" id="{C66AE1D9-A1F8-F794-1FF9-0128BFFA53BE}"/>
              </a:ext>
            </a:extLst>
          </p:cNvPr>
          <p:cNvSpPr>
            <a:spLocks noGrp="1"/>
          </p:cNvSpPr>
          <p:nvPr>
            <p:ph type="sldNum" sz="quarter" idx="12"/>
          </p:nvPr>
        </p:nvSpPr>
        <p:spPr/>
        <p:txBody>
          <a:bodyPr/>
          <a:lstStyle/>
          <a:p>
            <a:fld id="{AD606251-D307-4491-9E5E-7D88612B5E59}" type="slidenum">
              <a:rPr lang="en-AU" smtClean="0"/>
              <a:pPr/>
              <a:t>‹#›</a:t>
            </a:fld>
            <a:endParaRPr lang="en-AU"/>
          </a:p>
        </p:txBody>
      </p:sp>
      <p:sp>
        <p:nvSpPr>
          <p:cNvPr id="5" name="Title 4">
            <a:extLst>
              <a:ext uri="{FF2B5EF4-FFF2-40B4-BE49-F238E27FC236}">
                <a16:creationId xmlns:a16="http://schemas.microsoft.com/office/drawing/2014/main" id="{88D0FDEC-F2F1-CA5E-5C61-674E6680FC47}"/>
              </a:ext>
            </a:extLst>
          </p:cNvPr>
          <p:cNvSpPr>
            <a:spLocks noGrp="1"/>
          </p:cNvSpPr>
          <p:nvPr>
            <p:ph type="title"/>
          </p:nvPr>
        </p:nvSpPr>
        <p:spPr/>
        <p:txBody>
          <a:bodyPr/>
          <a:lstStyle/>
          <a:p>
            <a:r>
              <a:rPr lang="en-US"/>
              <a:t>Click to edit Master title style</a:t>
            </a:r>
            <a:endParaRPr lang="en-PH"/>
          </a:p>
        </p:txBody>
      </p:sp>
    </p:spTree>
    <p:extLst>
      <p:ext uri="{BB962C8B-B14F-4D97-AF65-F5344CB8AC3E}">
        <p14:creationId xmlns:p14="http://schemas.microsoft.com/office/powerpoint/2010/main" val="110061269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4EA6CB0-F243-117C-02EA-7723EF91FF8F}"/>
              </a:ext>
            </a:extLst>
          </p:cNvPr>
          <p:cNvSpPr>
            <a:spLocks noGrp="1"/>
          </p:cNvSpPr>
          <p:nvPr>
            <p:ph type="title"/>
          </p:nvPr>
        </p:nvSpPr>
        <p:spPr>
          <a:xfrm>
            <a:off x="623888" y="782241"/>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AADB95A-6858-1C9C-0FB8-BCECB3CBF78D}"/>
              </a:ext>
            </a:extLst>
          </p:cNvPr>
          <p:cNvSpPr>
            <a:spLocks noGrp="1"/>
          </p:cNvSpPr>
          <p:nvPr>
            <p:ph type="body" idx="1"/>
          </p:nvPr>
        </p:nvSpPr>
        <p:spPr>
          <a:xfrm>
            <a:off x="623888" y="2942035"/>
            <a:ext cx="7886700" cy="1125140"/>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1" name="Date Placeholder 3">
            <a:extLst>
              <a:ext uri="{FF2B5EF4-FFF2-40B4-BE49-F238E27FC236}">
                <a16:creationId xmlns:a16="http://schemas.microsoft.com/office/drawing/2014/main" id="{BAF7EB01-AF3F-5584-2070-F36AC0FCE4F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49C588FF-6408-4092-AEEF-0CBE961C627A}" type="datetime1">
              <a:rPr lang="en-PH" smtClean="0"/>
              <a:t>14/12/2022</a:t>
            </a:fld>
            <a:endParaRPr lang="en-PH"/>
          </a:p>
        </p:txBody>
      </p:sp>
      <p:sp>
        <p:nvSpPr>
          <p:cNvPr id="12" name="Footer Placeholder 4">
            <a:extLst>
              <a:ext uri="{FF2B5EF4-FFF2-40B4-BE49-F238E27FC236}">
                <a16:creationId xmlns:a16="http://schemas.microsoft.com/office/drawing/2014/main" id="{0360A98B-8236-CE16-8E36-4D351E6DB9D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3" name="Slide Number Placeholder 5">
            <a:extLst>
              <a:ext uri="{FF2B5EF4-FFF2-40B4-BE49-F238E27FC236}">
                <a16:creationId xmlns:a16="http://schemas.microsoft.com/office/drawing/2014/main" id="{8C6310F2-1B07-8491-F6E4-FE48D8D943CF}"/>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177255038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 Lt Midnight Backgroun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4EA6CB0-F243-117C-02EA-7723EF91FF8F}"/>
              </a:ext>
            </a:extLst>
          </p:cNvPr>
          <p:cNvSpPr>
            <a:spLocks noGrp="1"/>
          </p:cNvSpPr>
          <p:nvPr>
            <p:ph type="title"/>
          </p:nvPr>
        </p:nvSpPr>
        <p:spPr>
          <a:xfrm>
            <a:off x="623888" y="782241"/>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AADB95A-6858-1C9C-0FB8-BCECB3CBF78D}"/>
              </a:ext>
            </a:extLst>
          </p:cNvPr>
          <p:cNvSpPr>
            <a:spLocks noGrp="1"/>
          </p:cNvSpPr>
          <p:nvPr>
            <p:ph type="body" idx="1"/>
          </p:nvPr>
        </p:nvSpPr>
        <p:spPr>
          <a:xfrm>
            <a:off x="623888" y="2942035"/>
            <a:ext cx="7886700" cy="1125140"/>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1" name="Date Placeholder 3">
            <a:extLst>
              <a:ext uri="{FF2B5EF4-FFF2-40B4-BE49-F238E27FC236}">
                <a16:creationId xmlns:a16="http://schemas.microsoft.com/office/drawing/2014/main" id="{BAF7EB01-AF3F-5584-2070-F36AC0FCE4F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8188F068-E31A-4B90-8E23-58A44838E958}" type="datetime1">
              <a:rPr lang="en-PH" smtClean="0"/>
              <a:t>14/12/2022</a:t>
            </a:fld>
            <a:endParaRPr lang="en-PH"/>
          </a:p>
        </p:txBody>
      </p:sp>
      <p:sp>
        <p:nvSpPr>
          <p:cNvPr id="12" name="Footer Placeholder 4">
            <a:extLst>
              <a:ext uri="{FF2B5EF4-FFF2-40B4-BE49-F238E27FC236}">
                <a16:creationId xmlns:a16="http://schemas.microsoft.com/office/drawing/2014/main" id="{0360A98B-8236-CE16-8E36-4D351E6DB9D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3" name="Slide Number Placeholder 5">
            <a:extLst>
              <a:ext uri="{FF2B5EF4-FFF2-40B4-BE49-F238E27FC236}">
                <a16:creationId xmlns:a16="http://schemas.microsoft.com/office/drawing/2014/main" id="{8C6310F2-1B07-8491-F6E4-FE48D8D943CF}"/>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221738999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 Lt Cobalt Backgroun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4EA6CB0-F243-117C-02EA-7723EF91FF8F}"/>
              </a:ext>
            </a:extLst>
          </p:cNvPr>
          <p:cNvSpPr>
            <a:spLocks noGrp="1"/>
          </p:cNvSpPr>
          <p:nvPr>
            <p:ph type="title"/>
          </p:nvPr>
        </p:nvSpPr>
        <p:spPr>
          <a:xfrm>
            <a:off x="623888" y="782241"/>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AADB95A-6858-1C9C-0FB8-BCECB3CBF78D}"/>
              </a:ext>
            </a:extLst>
          </p:cNvPr>
          <p:cNvSpPr>
            <a:spLocks noGrp="1"/>
          </p:cNvSpPr>
          <p:nvPr>
            <p:ph type="body" idx="1"/>
          </p:nvPr>
        </p:nvSpPr>
        <p:spPr>
          <a:xfrm>
            <a:off x="623888" y="2942035"/>
            <a:ext cx="7886700" cy="1125140"/>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1" name="Date Placeholder 3">
            <a:extLst>
              <a:ext uri="{FF2B5EF4-FFF2-40B4-BE49-F238E27FC236}">
                <a16:creationId xmlns:a16="http://schemas.microsoft.com/office/drawing/2014/main" id="{BAF7EB01-AF3F-5584-2070-F36AC0FCE4F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A9139638-1E2B-4D30-816A-D860CDFAD360}" type="datetime1">
              <a:rPr lang="en-PH" smtClean="0"/>
              <a:t>14/12/2022</a:t>
            </a:fld>
            <a:endParaRPr lang="en-PH"/>
          </a:p>
        </p:txBody>
      </p:sp>
      <p:sp>
        <p:nvSpPr>
          <p:cNvPr id="12" name="Footer Placeholder 4">
            <a:extLst>
              <a:ext uri="{FF2B5EF4-FFF2-40B4-BE49-F238E27FC236}">
                <a16:creationId xmlns:a16="http://schemas.microsoft.com/office/drawing/2014/main" id="{0360A98B-8236-CE16-8E36-4D351E6DB9D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3" name="Slide Number Placeholder 5">
            <a:extLst>
              <a:ext uri="{FF2B5EF4-FFF2-40B4-BE49-F238E27FC236}">
                <a16:creationId xmlns:a16="http://schemas.microsoft.com/office/drawing/2014/main" id="{8C6310F2-1B07-8491-F6E4-FE48D8D943CF}"/>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79117873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 Lt Water Backgroun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4EA6CB0-F243-117C-02EA-7723EF91FF8F}"/>
              </a:ext>
            </a:extLst>
          </p:cNvPr>
          <p:cNvSpPr>
            <a:spLocks noGrp="1"/>
          </p:cNvSpPr>
          <p:nvPr>
            <p:ph type="title"/>
          </p:nvPr>
        </p:nvSpPr>
        <p:spPr>
          <a:xfrm>
            <a:off x="623888" y="782241"/>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AADB95A-6858-1C9C-0FB8-BCECB3CBF78D}"/>
              </a:ext>
            </a:extLst>
          </p:cNvPr>
          <p:cNvSpPr>
            <a:spLocks noGrp="1"/>
          </p:cNvSpPr>
          <p:nvPr>
            <p:ph type="body" idx="1"/>
          </p:nvPr>
        </p:nvSpPr>
        <p:spPr>
          <a:xfrm>
            <a:off x="623888" y="2942035"/>
            <a:ext cx="7886700" cy="1125140"/>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1" name="Date Placeholder 3">
            <a:extLst>
              <a:ext uri="{FF2B5EF4-FFF2-40B4-BE49-F238E27FC236}">
                <a16:creationId xmlns:a16="http://schemas.microsoft.com/office/drawing/2014/main" id="{BAF7EB01-AF3F-5584-2070-F36AC0FCE4F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65EE31C3-D5FF-492B-8622-6DDD2C6F7565}" type="datetime1">
              <a:rPr lang="en-PH" smtClean="0"/>
              <a:t>14/12/2022</a:t>
            </a:fld>
            <a:endParaRPr lang="en-PH"/>
          </a:p>
        </p:txBody>
      </p:sp>
      <p:sp>
        <p:nvSpPr>
          <p:cNvPr id="12" name="Footer Placeholder 4">
            <a:extLst>
              <a:ext uri="{FF2B5EF4-FFF2-40B4-BE49-F238E27FC236}">
                <a16:creationId xmlns:a16="http://schemas.microsoft.com/office/drawing/2014/main" id="{0360A98B-8236-CE16-8E36-4D351E6DB9D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3" name="Slide Number Placeholder 5">
            <a:extLst>
              <a:ext uri="{FF2B5EF4-FFF2-40B4-BE49-F238E27FC236}">
                <a16:creationId xmlns:a16="http://schemas.microsoft.com/office/drawing/2014/main" id="{8C6310F2-1B07-8491-F6E4-FE48D8D943CF}"/>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77254493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 Lt Shamrock Backgroun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4EA6CB0-F243-117C-02EA-7723EF91FF8F}"/>
              </a:ext>
            </a:extLst>
          </p:cNvPr>
          <p:cNvSpPr>
            <a:spLocks noGrp="1"/>
          </p:cNvSpPr>
          <p:nvPr>
            <p:ph type="title"/>
          </p:nvPr>
        </p:nvSpPr>
        <p:spPr>
          <a:xfrm>
            <a:off x="623888" y="782241"/>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AADB95A-6858-1C9C-0FB8-BCECB3CBF78D}"/>
              </a:ext>
            </a:extLst>
          </p:cNvPr>
          <p:cNvSpPr>
            <a:spLocks noGrp="1"/>
          </p:cNvSpPr>
          <p:nvPr>
            <p:ph type="body" idx="1"/>
          </p:nvPr>
        </p:nvSpPr>
        <p:spPr>
          <a:xfrm>
            <a:off x="623888" y="2942035"/>
            <a:ext cx="7886700" cy="1125140"/>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1" name="Date Placeholder 3">
            <a:extLst>
              <a:ext uri="{FF2B5EF4-FFF2-40B4-BE49-F238E27FC236}">
                <a16:creationId xmlns:a16="http://schemas.microsoft.com/office/drawing/2014/main" id="{BAF7EB01-AF3F-5584-2070-F36AC0FCE4F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D19376EB-BA7E-464B-B8E4-2DC621DBB2DC}" type="datetime1">
              <a:rPr lang="en-PH" smtClean="0"/>
              <a:t>14/12/2022</a:t>
            </a:fld>
            <a:endParaRPr lang="en-PH"/>
          </a:p>
        </p:txBody>
      </p:sp>
      <p:sp>
        <p:nvSpPr>
          <p:cNvPr id="12" name="Footer Placeholder 4">
            <a:extLst>
              <a:ext uri="{FF2B5EF4-FFF2-40B4-BE49-F238E27FC236}">
                <a16:creationId xmlns:a16="http://schemas.microsoft.com/office/drawing/2014/main" id="{0360A98B-8236-CE16-8E36-4D351E6DB9D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3" name="Slide Number Placeholder 5">
            <a:extLst>
              <a:ext uri="{FF2B5EF4-FFF2-40B4-BE49-F238E27FC236}">
                <a16:creationId xmlns:a16="http://schemas.microsoft.com/office/drawing/2014/main" id="{8C6310F2-1B07-8491-F6E4-FE48D8D943CF}"/>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183632130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 Lt Fountain Background">
    <p:bg>
      <p:bgPr>
        <a:solidFill>
          <a:schemeClr val="bg1">
            <a:lumMod val="20000"/>
            <a:lumOff val="80000"/>
          </a:schemeClr>
        </a:solidFill>
        <a:effectLst/>
      </p:bgPr>
    </p:bg>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A69C64A-EBBA-681E-A860-552C3C9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4EA6CB0-F243-117C-02EA-7723EF91FF8F}"/>
              </a:ext>
            </a:extLst>
          </p:cNvPr>
          <p:cNvSpPr>
            <a:spLocks noGrp="1"/>
          </p:cNvSpPr>
          <p:nvPr>
            <p:ph type="title"/>
          </p:nvPr>
        </p:nvSpPr>
        <p:spPr>
          <a:xfrm>
            <a:off x="623888" y="782241"/>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AADB95A-6858-1C9C-0FB8-BCECB3CBF78D}"/>
              </a:ext>
            </a:extLst>
          </p:cNvPr>
          <p:cNvSpPr>
            <a:spLocks noGrp="1"/>
          </p:cNvSpPr>
          <p:nvPr>
            <p:ph type="body" idx="1"/>
          </p:nvPr>
        </p:nvSpPr>
        <p:spPr>
          <a:xfrm>
            <a:off x="623888" y="2942035"/>
            <a:ext cx="7886700" cy="1125140"/>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descr="Icon&#10;&#10;Description automatically generated with low confidence">
            <a:extLst>
              <a:ext uri="{FF2B5EF4-FFF2-40B4-BE49-F238E27FC236}">
                <a16:creationId xmlns:a16="http://schemas.microsoft.com/office/drawing/2014/main" id="{41E5C6BB-B221-1274-28B3-1D53AA1A4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1" name="Date Placeholder 3">
            <a:extLst>
              <a:ext uri="{FF2B5EF4-FFF2-40B4-BE49-F238E27FC236}">
                <a16:creationId xmlns:a16="http://schemas.microsoft.com/office/drawing/2014/main" id="{BAF7EB01-AF3F-5584-2070-F36AC0FCE4F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AED9FA2C-4266-4F28-A85F-39FD25EC0F10}" type="datetime1">
              <a:rPr lang="en-PH" smtClean="0"/>
              <a:t>14/12/2022</a:t>
            </a:fld>
            <a:endParaRPr lang="en-PH"/>
          </a:p>
        </p:txBody>
      </p:sp>
      <p:sp>
        <p:nvSpPr>
          <p:cNvPr id="12" name="Footer Placeholder 4">
            <a:extLst>
              <a:ext uri="{FF2B5EF4-FFF2-40B4-BE49-F238E27FC236}">
                <a16:creationId xmlns:a16="http://schemas.microsoft.com/office/drawing/2014/main" id="{0360A98B-8236-CE16-8E36-4D351E6DB9D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3" name="Slide Number Placeholder 5">
            <a:extLst>
              <a:ext uri="{FF2B5EF4-FFF2-40B4-BE49-F238E27FC236}">
                <a16:creationId xmlns:a16="http://schemas.microsoft.com/office/drawing/2014/main" id="{8C6310F2-1B07-8491-F6E4-FE48D8D943CF}"/>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191572134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BF858303-1DAA-C857-5164-C482FE5D8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4B669E23-D5D6-CCC0-5C7C-76CAACBDFEE6}"/>
              </a:ext>
            </a:extLst>
          </p:cNvPr>
          <p:cNvSpPr>
            <a:spLocks noGrp="1"/>
          </p:cNvSpPr>
          <p:nvPr>
            <p:ph type="title"/>
          </p:nvPr>
        </p:nvSpPr>
        <p:spPr>
          <a:xfrm>
            <a:off x="214312" y="273844"/>
            <a:ext cx="8363306" cy="994172"/>
          </a:xfrm>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1BDF912-01F3-E793-8C65-F186D08C4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pic>
        <p:nvPicPr>
          <p:cNvPr id="7" name="Picture 6" descr="Icon&#10;&#10;Description automatically generated with low confidence">
            <a:extLst>
              <a:ext uri="{FF2B5EF4-FFF2-40B4-BE49-F238E27FC236}">
                <a16:creationId xmlns:a16="http://schemas.microsoft.com/office/drawing/2014/main" id="{0EE5A19C-EAEC-D629-95AE-F6AFBF0A4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8" name="Date Placeholder 3">
            <a:extLst>
              <a:ext uri="{FF2B5EF4-FFF2-40B4-BE49-F238E27FC236}">
                <a16:creationId xmlns:a16="http://schemas.microsoft.com/office/drawing/2014/main" id="{F6E328A3-A635-E9BC-C9A9-130905569EB2}"/>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BD92B9B1-0620-4479-9C94-9B0486F74545}" type="datetime1">
              <a:rPr lang="en-PH" smtClean="0"/>
              <a:t>14/12/2022</a:t>
            </a:fld>
            <a:endParaRPr lang="en-PH"/>
          </a:p>
        </p:txBody>
      </p:sp>
      <p:sp>
        <p:nvSpPr>
          <p:cNvPr id="9" name="Footer Placeholder 4">
            <a:extLst>
              <a:ext uri="{FF2B5EF4-FFF2-40B4-BE49-F238E27FC236}">
                <a16:creationId xmlns:a16="http://schemas.microsoft.com/office/drawing/2014/main" id="{1F5E8F1F-6334-1806-2381-00C0E3AABECA}"/>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0" name="Slide Number Placeholder 5">
            <a:extLst>
              <a:ext uri="{FF2B5EF4-FFF2-40B4-BE49-F238E27FC236}">
                <a16:creationId xmlns:a16="http://schemas.microsoft.com/office/drawing/2014/main" id="{BE2BBC84-E94B-DE12-62D7-55C08068B2F0}"/>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131551763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3057107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 Lt Midnight Backgroun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DF912-01F3-E793-8C65-F186D08C4DD9}"/>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8" name="Date Placeholder 3">
            <a:extLst>
              <a:ext uri="{FF2B5EF4-FFF2-40B4-BE49-F238E27FC236}">
                <a16:creationId xmlns:a16="http://schemas.microsoft.com/office/drawing/2014/main" id="{F6E328A3-A635-E9BC-C9A9-130905569EB2}"/>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468C7BF9-A21B-4303-9E81-A7C673BA1B6E}" type="datetime1">
              <a:rPr lang="en-PH" smtClean="0"/>
              <a:t>14/12/2022</a:t>
            </a:fld>
            <a:endParaRPr lang="en-PH"/>
          </a:p>
        </p:txBody>
      </p:sp>
      <p:sp>
        <p:nvSpPr>
          <p:cNvPr id="9" name="Footer Placeholder 4">
            <a:extLst>
              <a:ext uri="{FF2B5EF4-FFF2-40B4-BE49-F238E27FC236}">
                <a16:creationId xmlns:a16="http://schemas.microsoft.com/office/drawing/2014/main" id="{1F5E8F1F-6334-1806-2381-00C0E3AABECA}"/>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0" name="Slide Number Placeholder 5">
            <a:extLst>
              <a:ext uri="{FF2B5EF4-FFF2-40B4-BE49-F238E27FC236}">
                <a16:creationId xmlns:a16="http://schemas.microsoft.com/office/drawing/2014/main" id="{BE2BBC84-E94B-DE12-62D7-55C08068B2F0}"/>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14" name="Picture 13" descr="Icon&#10;&#10;Description automatically generated with low confidence">
            <a:extLst>
              <a:ext uri="{FF2B5EF4-FFF2-40B4-BE49-F238E27FC236}">
                <a16:creationId xmlns:a16="http://schemas.microsoft.com/office/drawing/2014/main" id="{4A0BC499-7AE1-C24A-128A-569769D21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pic>
        <p:nvPicPr>
          <p:cNvPr id="15" name="Picture 14" descr="Icon&#10;&#10;Description automatically generated with low confidence">
            <a:extLst>
              <a:ext uri="{FF2B5EF4-FFF2-40B4-BE49-F238E27FC236}">
                <a16:creationId xmlns:a16="http://schemas.microsoft.com/office/drawing/2014/main" id="{D6D06226-80FF-1D85-9332-111E8A6D0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16" name="Title 1">
            <a:extLst>
              <a:ext uri="{FF2B5EF4-FFF2-40B4-BE49-F238E27FC236}">
                <a16:creationId xmlns:a16="http://schemas.microsoft.com/office/drawing/2014/main" id="{7BEEAB1D-0243-751E-633D-D8098AF7644C}"/>
              </a:ext>
            </a:extLst>
          </p:cNvPr>
          <p:cNvSpPr>
            <a:spLocks noGrp="1"/>
          </p:cNvSpPr>
          <p:nvPr>
            <p:ph type="title"/>
          </p:nvPr>
        </p:nvSpPr>
        <p:spPr>
          <a:xfrm>
            <a:off x="214312" y="273844"/>
            <a:ext cx="8363306" cy="994172"/>
          </a:xfrm>
        </p:spPr>
        <p:txBody>
          <a:bodyPr/>
          <a:lstStyle/>
          <a:p>
            <a:r>
              <a:rPr lang="en-US"/>
              <a:t>Click to edit Master title style</a:t>
            </a:r>
            <a:endParaRPr lang="en-PH"/>
          </a:p>
        </p:txBody>
      </p:sp>
    </p:spTree>
    <p:extLst>
      <p:ext uri="{BB962C8B-B14F-4D97-AF65-F5344CB8AC3E}">
        <p14:creationId xmlns:p14="http://schemas.microsoft.com/office/powerpoint/2010/main" val="128797486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Midnight Background">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DF912-01F3-E793-8C65-F186D08C4DD9}"/>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8" name="Date Placeholder 3">
            <a:extLst>
              <a:ext uri="{FF2B5EF4-FFF2-40B4-BE49-F238E27FC236}">
                <a16:creationId xmlns:a16="http://schemas.microsoft.com/office/drawing/2014/main" id="{F6E328A3-A635-E9BC-C9A9-130905569EB2}"/>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7D67D1AA-5B6E-4B21-87C8-FD24DC438A0E}" type="datetime1">
              <a:rPr lang="en-PH" smtClean="0"/>
              <a:t>14/12/2022</a:t>
            </a:fld>
            <a:endParaRPr lang="en-PH"/>
          </a:p>
        </p:txBody>
      </p:sp>
      <p:sp>
        <p:nvSpPr>
          <p:cNvPr id="9" name="Footer Placeholder 4">
            <a:extLst>
              <a:ext uri="{FF2B5EF4-FFF2-40B4-BE49-F238E27FC236}">
                <a16:creationId xmlns:a16="http://schemas.microsoft.com/office/drawing/2014/main" id="{1F5E8F1F-6334-1806-2381-00C0E3AABECA}"/>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BE2BBC84-E94B-DE12-62D7-55C08068B2F0}"/>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D3D52D3E-A3D6-4B5D-6975-268DF3A126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A2DF867E-1673-5151-2DEE-A13203E18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15" name="Title 1">
            <a:extLst>
              <a:ext uri="{FF2B5EF4-FFF2-40B4-BE49-F238E27FC236}">
                <a16:creationId xmlns:a16="http://schemas.microsoft.com/office/drawing/2014/main" id="{13BB6074-E7E5-A873-0AFE-034ACD12C064}"/>
              </a:ext>
            </a:extLst>
          </p:cNvPr>
          <p:cNvSpPr>
            <a:spLocks noGrp="1"/>
          </p:cNvSpPr>
          <p:nvPr>
            <p:ph type="title"/>
          </p:nvPr>
        </p:nvSpPr>
        <p:spPr>
          <a:xfrm>
            <a:off x="214312" y="273844"/>
            <a:ext cx="8363306" cy="994172"/>
          </a:xfrm>
        </p:spPr>
        <p:txBody>
          <a:bodyPr/>
          <a:lstStyle>
            <a:lvl1pPr>
              <a:defRPr>
                <a:solidFill>
                  <a:schemeClr val="bg1"/>
                </a:solidFill>
              </a:defRPr>
            </a:lvl1pPr>
          </a:lstStyle>
          <a:p>
            <a:r>
              <a:rPr lang="en-US"/>
              <a:t>Click to edit Master title style</a:t>
            </a:r>
            <a:endParaRPr lang="en-PH"/>
          </a:p>
        </p:txBody>
      </p:sp>
    </p:spTree>
    <p:extLst>
      <p:ext uri="{BB962C8B-B14F-4D97-AF65-F5344CB8AC3E}">
        <p14:creationId xmlns:p14="http://schemas.microsoft.com/office/powerpoint/2010/main" val="4050116865"/>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46AAF61-09B7-7FCE-208D-993133DFC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187C2EC3-971E-EFBC-3DB9-BFEA5DFC951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84C18DC-8FC0-8857-1654-BC104649E4D2}"/>
              </a:ext>
            </a:extLst>
          </p:cNvPr>
          <p:cNvSpPr>
            <a:spLocks noGrp="1"/>
          </p:cNvSpPr>
          <p:nvPr>
            <p:ph sz="half" idx="1"/>
          </p:nvPr>
        </p:nvSpPr>
        <p:spPr>
          <a:xfrm>
            <a:off x="214312" y="1369219"/>
            <a:ext cx="4300538" cy="316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F0EA3335-D12F-EADF-9B51-DEB7DF90B82D}"/>
              </a:ext>
            </a:extLst>
          </p:cNvPr>
          <p:cNvSpPr>
            <a:spLocks noGrp="1"/>
          </p:cNvSpPr>
          <p:nvPr>
            <p:ph sz="half" idx="2"/>
          </p:nvPr>
        </p:nvSpPr>
        <p:spPr>
          <a:xfrm>
            <a:off x="4629150" y="1369219"/>
            <a:ext cx="4343399" cy="316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pic>
        <p:nvPicPr>
          <p:cNvPr id="11" name="Picture 10" descr="Icon&#10;&#10;Description automatically generated with low confidence">
            <a:extLst>
              <a:ext uri="{FF2B5EF4-FFF2-40B4-BE49-F238E27FC236}">
                <a16:creationId xmlns:a16="http://schemas.microsoft.com/office/drawing/2014/main" id="{10F62A9B-EFBC-694B-A4D1-D4F839505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2" name="Date Placeholder 3">
            <a:extLst>
              <a:ext uri="{FF2B5EF4-FFF2-40B4-BE49-F238E27FC236}">
                <a16:creationId xmlns:a16="http://schemas.microsoft.com/office/drawing/2014/main" id="{87A4DF49-1261-D88B-6684-608D6D88827B}"/>
              </a:ext>
            </a:extLst>
          </p:cNvPr>
          <p:cNvSpPr>
            <a:spLocks noGrp="1"/>
          </p:cNvSpPr>
          <p:nvPr>
            <p:ph type="dt" sz="half" idx="10"/>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9F579424-760B-4A9D-BD3B-C0DA318F1B6D}" type="datetime1">
              <a:rPr lang="en-PH" smtClean="0"/>
              <a:t>14/12/2022</a:t>
            </a:fld>
            <a:endParaRPr lang="en-PH"/>
          </a:p>
        </p:txBody>
      </p:sp>
      <p:sp>
        <p:nvSpPr>
          <p:cNvPr id="13" name="Footer Placeholder 4">
            <a:extLst>
              <a:ext uri="{FF2B5EF4-FFF2-40B4-BE49-F238E27FC236}">
                <a16:creationId xmlns:a16="http://schemas.microsoft.com/office/drawing/2014/main" id="{B5AAD042-5574-D50E-9548-B3B82C8E7CB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4" name="Slide Number Placeholder 5">
            <a:extLst>
              <a:ext uri="{FF2B5EF4-FFF2-40B4-BE49-F238E27FC236}">
                <a16:creationId xmlns:a16="http://schemas.microsoft.com/office/drawing/2014/main" id="{B7E67820-0897-C1FF-F373-DDED796ADA31}"/>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392716770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46AAF61-09B7-7FCE-208D-993133DFC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187C2EC3-971E-EFBC-3DB9-BFEA5DFC951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84C18DC-8FC0-8857-1654-BC104649E4D2}"/>
              </a:ext>
            </a:extLst>
          </p:cNvPr>
          <p:cNvSpPr>
            <a:spLocks noGrp="1"/>
          </p:cNvSpPr>
          <p:nvPr>
            <p:ph sz="half" idx="1"/>
          </p:nvPr>
        </p:nvSpPr>
        <p:spPr>
          <a:xfrm>
            <a:off x="214313" y="1369219"/>
            <a:ext cx="2804811" cy="316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F0EA3335-D12F-EADF-9B51-DEB7DF90B82D}"/>
              </a:ext>
            </a:extLst>
          </p:cNvPr>
          <p:cNvSpPr>
            <a:spLocks noGrp="1"/>
          </p:cNvSpPr>
          <p:nvPr>
            <p:ph sz="half" idx="2"/>
          </p:nvPr>
        </p:nvSpPr>
        <p:spPr>
          <a:xfrm>
            <a:off x="3165425" y="1369219"/>
            <a:ext cx="2832764" cy="316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pic>
        <p:nvPicPr>
          <p:cNvPr id="11" name="Picture 10" descr="Icon&#10;&#10;Description automatically generated with low confidence">
            <a:extLst>
              <a:ext uri="{FF2B5EF4-FFF2-40B4-BE49-F238E27FC236}">
                <a16:creationId xmlns:a16="http://schemas.microsoft.com/office/drawing/2014/main" id="{10F62A9B-EFBC-694B-A4D1-D4F839505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2" name="Date Placeholder 3">
            <a:extLst>
              <a:ext uri="{FF2B5EF4-FFF2-40B4-BE49-F238E27FC236}">
                <a16:creationId xmlns:a16="http://schemas.microsoft.com/office/drawing/2014/main" id="{87A4DF49-1261-D88B-6684-608D6D88827B}"/>
              </a:ext>
            </a:extLst>
          </p:cNvPr>
          <p:cNvSpPr>
            <a:spLocks noGrp="1"/>
          </p:cNvSpPr>
          <p:nvPr>
            <p:ph type="dt" sz="half" idx="10"/>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E08FD42D-7AE7-4D84-9A2A-76B770E2F962}" type="datetime1">
              <a:rPr lang="en-PH" smtClean="0"/>
              <a:t>14/12/2022</a:t>
            </a:fld>
            <a:endParaRPr lang="en-PH"/>
          </a:p>
        </p:txBody>
      </p:sp>
      <p:sp>
        <p:nvSpPr>
          <p:cNvPr id="13" name="Footer Placeholder 4">
            <a:extLst>
              <a:ext uri="{FF2B5EF4-FFF2-40B4-BE49-F238E27FC236}">
                <a16:creationId xmlns:a16="http://schemas.microsoft.com/office/drawing/2014/main" id="{B5AAD042-5574-D50E-9548-B3B82C8E7CB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4" name="Slide Number Placeholder 5">
            <a:extLst>
              <a:ext uri="{FF2B5EF4-FFF2-40B4-BE49-F238E27FC236}">
                <a16:creationId xmlns:a16="http://schemas.microsoft.com/office/drawing/2014/main" id="{B7E67820-0897-C1FF-F373-DDED796ADA31}"/>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
        <p:nvSpPr>
          <p:cNvPr id="10" name="Content Placeholder 3">
            <a:extLst>
              <a:ext uri="{FF2B5EF4-FFF2-40B4-BE49-F238E27FC236}">
                <a16:creationId xmlns:a16="http://schemas.microsoft.com/office/drawing/2014/main" id="{75661514-5491-E2AB-29F4-D5B9FEC605F6}"/>
              </a:ext>
            </a:extLst>
          </p:cNvPr>
          <p:cNvSpPr>
            <a:spLocks noGrp="1"/>
          </p:cNvSpPr>
          <p:nvPr>
            <p:ph sz="half" idx="11"/>
          </p:nvPr>
        </p:nvSpPr>
        <p:spPr>
          <a:xfrm>
            <a:off x="6139785" y="1369219"/>
            <a:ext cx="2832764" cy="316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22358862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hree Columns">
    <p:spTree>
      <p:nvGrpSpPr>
        <p:cNvPr id="1" name=""/>
        <p:cNvGrpSpPr/>
        <p:nvPr/>
      </p:nvGrpSpPr>
      <p:grpSpPr>
        <a:xfrm>
          <a:off x="0" y="0"/>
          <a:ext cx="0" cy="0"/>
          <a:chOff x="0" y="0"/>
          <a:chExt cx="0" cy="0"/>
        </a:xfrm>
      </p:grpSpPr>
      <p:pic>
        <p:nvPicPr>
          <p:cNvPr id="15" name="Picture 14" descr="Icon&#10;&#10;Description automatically generated with low confidence">
            <a:extLst>
              <a:ext uri="{FF2B5EF4-FFF2-40B4-BE49-F238E27FC236}">
                <a16:creationId xmlns:a16="http://schemas.microsoft.com/office/drawing/2014/main" id="{C46AAF61-09B7-7FCE-208D-993133DFC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187C2EC3-971E-EFBC-3DB9-BFEA5DFC951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84C18DC-8FC0-8857-1654-BC104649E4D2}"/>
              </a:ext>
            </a:extLst>
          </p:cNvPr>
          <p:cNvSpPr>
            <a:spLocks noGrp="1"/>
          </p:cNvSpPr>
          <p:nvPr>
            <p:ph sz="half" idx="1"/>
          </p:nvPr>
        </p:nvSpPr>
        <p:spPr>
          <a:xfrm>
            <a:off x="810492" y="1369219"/>
            <a:ext cx="2239805" cy="141138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pic>
        <p:nvPicPr>
          <p:cNvPr id="11" name="Picture 10" descr="Icon&#10;&#10;Description automatically generated with low confidence">
            <a:extLst>
              <a:ext uri="{FF2B5EF4-FFF2-40B4-BE49-F238E27FC236}">
                <a16:creationId xmlns:a16="http://schemas.microsoft.com/office/drawing/2014/main" id="{10F62A9B-EFBC-694B-A4D1-D4F839505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2" name="Date Placeholder 3">
            <a:extLst>
              <a:ext uri="{FF2B5EF4-FFF2-40B4-BE49-F238E27FC236}">
                <a16:creationId xmlns:a16="http://schemas.microsoft.com/office/drawing/2014/main" id="{87A4DF49-1261-D88B-6684-608D6D88827B}"/>
              </a:ext>
            </a:extLst>
          </p:cNvPr>
          <p:cNvSpPr>
            <a:spLocks noGrp="1"/>
          </p:cNvSpPr>
          <p:nvPr>
            <p:ph type="dt" sz="half" idx="10"/>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D1EF4993-88E6-4FBD-959A-F2ECF40C9E6C}" type="datetime1">
              <a:rPr lang="en-PH" smtClean="0"/>
              <a:t>14/12/2022</a:t>
            </a:fld>
            <a:endParaRPr lang="en-PH"/>
          </a:p>
        </p:txBody>
      </p:sp>
      <p:sp>
        <p:nvSpPr>
          <p:cNvPr id="13" name="Footer Placeholder 4">
            <a:extLst>
              <a:ext uri="{FF2B5EF4-FFF2-40B4-BE49-F238E27FC236}">
                <a16:creationId xmlns:a16="http://schemas.microsoft.com/office/drawing/2014/main" id="{B5AAD042-5574-D50E-9548-B3B82C8E7CB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4" name="Slide Number Placeholder 5">
            <a:extLst>
              <a:ext uri="{FF2B5EF4-FFF2-40B4-BE49-F238E27FC236}">
                <a16:creationId xmlns:a16="http://schemas.microsoft.com/office/drawing/2014/main" id="{B7E67820-0897-C1FF-F373-DDED796ADA31}"/>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
        <p:nvSpPr>
          <p:cNvPr id="18" name="Content Placeholder 2">
            <a:extLst>
              <a:ext uri="{FF2B5EF4-FFF2-40B4-BE49-F238E27FC236}">
                <a16:creationId xmlns:a16="http://schemas.microsoft.com/office/drawing/2014/main" id="{6DCC0241-313E-FFD5-3FDF-47FAE292F511}"/>
              </a:ext>
            </a:extLst>
          </p:cNvPr>
          <p:cNvSpPr>
            <a:spLocks noGrp="1"/>
          </p:cNvSpPr>
          <p:nvPr>
            <p:ph sz="half" idx="13"/>
          </p:nvPr>
        </p:nvSpPr>
        <p:spPr>
          <a:xfrm>
            <a:off x="810492" y="2881810"/>
            <a:ext cx="2239805" cy="141138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5" name="Content Placeholder 2">
            <a:extLst>
              <a:ext uri="{FF2B5EF4-FFF2-40B4-BE49-F238E27FC236}">
                <a16:creationId xmlns:a16="http://schemas.microsoft.com/office/drawing/2014/main" id="{F34B6B43-CEB0-18A7-4460-173F66AC9333}"/>
              </a:ext>
            </a:extLst>
          </p:cNvPr>
          <p:cNvSpPr>
            <a:spLocks noGrp="1"/>
          </p:cNvSpPr>
          <p:nvPr>
            <p:ph sz="half" idx="14"/>
          </p:nvPr>
        </p:nvSpPr>
        <p:spPr>
          <a:xfrm>
            <a:off x="3771618" y="1369219"/>
            <a:ext cx="2239805" cy="141138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6" name="Content Placeholder 2">
            <a:extLst>
              <a:ext uri="{FF2B5EF4-FFF2-40B4-BE49-F238E27FC236}">
                <a16:creationId xmlns:a16="http://schemas.microsoft.com/office/drawing/2014/main" id="{90D83936-9284-3C10-BEF1-51A40CD05094}"/>
              </a:ext>
            </a:extLst>
          </p:cNvPr>
          <p:cNvSpPr>
            <a:spLocks noGrp="1"/>
          </p:cNvSpPr>
          <p:nvPr>
            <p:ph sz="half" idx="15"/>
          </p:nvPr>
        </p:nvSpPr>
        <p:spPr>
          <a:xfrm>
            <a:off x="3771618" y="2881810"/>
            <a:ext cx="2239805" cy="141138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8" name="Picture Placeholder 7">
            <a:extLst>
              <a:ext uri="{FF2B5EF4-FFF2-40B4-BE49-F238E27FC236}">
                <a16:creationId xmlns:a16="http://schemas.microsoft.com/office/drawing/2014/main" id="{6DA2BD78-2A5E-5CB9-E1E5-412A2855C431}"/>
              </a:ext>
            </a:extLst>
          </p:cNvPr>
          <p:cNvSpPr>
            <a:spLocks noGrp="1"/>
          </p:cNvSpPr>
          <p:nvPr>
            <p:ph type="pic" sz="quarter" idx="18" hasCustomPrompt="1"/>
          </p:nvPr>
        </p:nvSpPr>
        <p:spPr>
          <a:xfrm>
            <a:off x="214313" y="1369219"/>
            <a:ext cx="565005" cy="565005"/>
          </a:xfrm>
        </p:spPr>
        <p:txBody>
          <a:bodyPr>
            <a:normAutofit/>
          </a:bodyPr>
          <a:lstStyle>
            <a:lvl1pPr marL="0" indent="0">
              <a:buNone/>
              <a:defRPr sz="900"/>
            </a:lvl1pPr>
          </a:lstStyle>
          <a:p>
            <a:r>
              <a:rPr lang="en-US"/>
              <a:t>Click to insert picture</a:t>
            </a:r>
            <a:endParaRPr lang="en-PH"/>
          </a:p>
        </p:txBody>
      </p:sp>
      <p:sp>
        <p:nvSpPr>
          <p:cNvPr id="29" name="Picture Placeholder 7">
            <a:extLst>
              <a:ext uri="{FF2B5EF4-FFF2-40B4-BE49-F238E27FC236}">
                <a16:creationId xmlns:a16="http://schemas.microsoft.com/office/drawing/2014/main" id="{1BD078BA-6058-F07A-44C4-C77AC404B750}"/>
              </a:ext>
            </a:extLst>
          </p:cNvPr>
          <p:cNvSpPr>
            <a:spLocks noGrp="1"/>
          </p:cNvSpPr>
          <p:nvPr>
            <p:ph type="pic" sz="quarter" idx="19" hasCustomPrompt="1"/>
          </p:nvPr>
        </p:nvSpPr>
        <p:spPr>
          <a:xfrm>
            <a:off x="3175439" y="1369219"/>
            <a:ext cx="565005" cy="565005"/>
          </a:xfrm>
        </p:spPr>
        <p:txBody>
          <a:bodyPr>
            <a:normAutofit/>
          </a:bodyPr>
          <a:lstStyle>
            <a:lvl1pPr marL="0" indent="0">
              <a:buNone/>
              <a:defRPr sz="900"/>
            </a:lvl1pPr>
          </a:lstStyle>
          <a:p>
            <a:r>
              <a:rPr lang="en-US"/>
              <a:t>Click to insert picture</a:t>
            </a:r>
            <a:endParaRPr lang="en-PH"/>
          </a:p>
        </p:txBody>
      </p:sp>
      <p:sp>
        <p:nvSpPr>
          <p:cNvPr id="30" name="Picture Placeholder 7">
            <a:extLst>
              <a:ext uri="{FF2B5EF4-FFF2-40B4-BE49-F238E27FC236}">
                <a16:creationId xmlns:a16="http://schemas.microsoft.com/office/drawing/2014/main" id="{F6BDC671-279B-1F81-178A-AE612F1C0E6B}"/>
              </a:ext>
            </a:extLst>
          </p:cNvPr>
          <p:cNvSpPr>
            <a:spLocks noGrp="1"/>
          </p:cNvSpPr>
          <p:nvPr>
            <p:ph type="pic" sz="quarter" idx="20" hasCustomPrompt="1"/>
          </p:nvPr>
        </p:nvSpPr>
        <p:spPr>
          <a:xfrm>
            <a:off x="214312" y="2881809"/>
            <a:ext cx="565005" cy="565005"/>
          </a:xfrm>
        </p:spPr>
        <p:txBody>
          <a:bodyPr>
            <a:normAutofit/>
          </a:bodyPr>
          <a:lstStyle>
            <a:lvl1pPr marL="0" indent="0">
              <a:buNone/>
              <a:defRPr sz="900"/>
            </a:lvl1pPr>
          </a:lstStyle>
          <a:p>
            <a:r>
              <a:rPr lang="en-US"/>
              <a:t>Click to insert picture</a:t>
            </a:r>
            <a:endParaRPr lang="en-PH"/>
          </a:p>
        </p:txBody>
      </p:sp>
      <p:sp>
        <p:nvSpPr>
          <p:cNvPr id="31" name="Picture Placeholder 7">
            <a:extLst>
              <a:ext uri="{FF2B5EF4-FFF2-40B4-BE49-F238E27FC236}">
                <a16:creationId xmlns:a16="http://schemas.microsoft.com/office/drawing/2014/main" id="{D180D7B2-2046-C262-D7B7-357E75C9A35A}"/>
              </a:ext>
            </a:extLst>
          </p:cNvPr>
          <p:cNvSpPr>
            <a:spLocks noGrp="1"/>
          </p:cNvSpPr>
          <p:nvPr>
            <p:ph type="pic" sz="quarter" idx="21" hasCustomPrompt="1"/>
          </p:nvPr>
        </p:nvSpPr>
        <p:spPr>
          <a:xfrm>
            <a:off x="3175439" y="2881809"/>
            <a:ext cx="565005" cy="565005"/>
          </a:xfrm>
        </p:spPr>
        <p:txBody>
          <a:bodyPr>
            <a:normAutofit/>
          </a:bodyPr>
          <a:lstStyle>
            <a:lvl1pPr marL="0" indent="0">
              <a:buNone/>
              <a:defRPr sz="900"/>
            </a:lvl1pPr>
          </a:lstStyle>
          <a:p>
            <a:r>
              <a:rPr lang="en-US"/>
              <a:t>Click to insert picture</a:t>
            </a:r>
            <a:endParaRPr lang="en-PH"/>
          </a:p>
        </p:txBody>
      </p:sp>
      <p:sp>
        <p:nvSpPr>
          <p:cNvPr id="32" name="Content Placeholder 2">
            <a:extLst>
              <a:ext uri="{FF2B5EF4-FFF2-40B4-BE49-F238E27FC236}">
                <a16:creationId xmlns:a16="http://schemas.microsoft.com/office/drawing/2014/main" id="{0C9ACBEB-4AA9-CB40-D55F-34E940F7577C}"/>
              </a:ext>
            </a:extLst>
          </p:cNvPr>
          <p:cNvSpPr>
            <a:spLocks noGrp="1"/>
          </p:cNvSpPr>
          <p:nvPr>
            <p:ph sz="half" idx="22"/>
          </p:nvPr>
        </p:nvSpPr>
        <p:spPr>
          <a:xfrm>
            <a:off x="6732744" y="1369219"/>
            <a:ext cx="2239805" cy="141138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33" name="Content Placeholder 2">
            <a:extLst>
              <a:ext uri="{FF2B5EF4-FFF2-40B4-BE49-F238E27FC236}">
                <a16:creationId xmlns:a16="http://schemas.microsoft.com/office/drawing/2014/main" id="{615E0BA0-143A-B1D5-1B39-B2D1B512C60A}"/>
              </a:ext>
            </a:extLst>
          </p:cNvPr>
          <p:cNvSpPr>
            <a:spLocks noGrp="1"/>
          </p:cNvSpPr>
          <p:nvPr>
            <p:ph sz="half" idx="23"/>
          </p:nvPr>
        </p:nvSpPr>
        <p:spPr>
          <a:xfrm>
            <a:off x="6732744" y="2881810"/>
            <a:ext cx="2239805" cy="141138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34" name="Picture Placeholder 7">
            <a:extLst>
              <a:ext uri="{FF2B5EF4-FFF2-40B4-BE49-F238E27FC236}">
                <a16:creationId xmlns:a16="http://schemas.microsoft.com/office/drawing/2014/main" id="{B54EA47C-D003-719A-8B15-05122DDD6642}"/>
              </a:ext>
            </a:extLst>
          </p:cNvPr>
          <p:cNvSpPr>
            <a:spLocks noGrp="1"/>
          </p:cNvSpPr>
          <p:nvPr>
            <p:ph type="pic" sz="quarter" idx="24" hasCustomPrompt="1"/>
          </p:nvPr>
        </p:nvSpPr>
        <p:spPr>
          <a:xfrm>
            <a:off x="6136565" y="1369219"/>
            <a:ext cx="565005" cy="565005"/>
          </a:xfrm>
        </p:spPr>
        <p:txBody>
          <a:bodyPr>
            <a:normAutofit/>
          </a:bodyPr>
          <a:lstStyle>
            <a:lvl1pPr marL="0" indent="0">
              <a:buNone/>
              <a:defRPr sz="900"/>
            </a:lvl1pPr>
          </a:lstStyle>
          <a:p>
            <a:r>
              <a:rPr lang="en-US"/>
              <a:t>Click to insert picture</a:t>
            </a:r>
            <a:endParaRPr lang="en-PH"/>
          </a:p>
        </p:txBody>
      </p:sp>
      <p:sp>
        <p:nvSpPr>
          <p:cNvPr id="35" name="Picture Placeholder 7">
            <a:extLst>
              <a:ext uri="{FF2B5EF4-FFF2-40B4-BE49-F238E27FC236}">
                <a16:creationId xmlns:a16="http://schemas.microsoft.com/office/drawing/2014/main" id="{51261DCC-B2FD-1C7A-DC1B-1F7A57BFF5B1}"/>
              </a:ext>
            </a:extLst>
          </p:cNvPr>
          <p:cNvSpPr>
            <a:spLocks noGrp="1"/>
          </p:cNvSpPr>
          <p:nvPr>
            <p:ph type="pic" sz="quarter" idx="25" hasCustomPrompt="1"/>
          </p:nvPr>
        </p:nvSpPr>
        <p:spPr>
          <a:xfrm>
            <a:off x="6136565" y="2881809"/>
            <a:ext cx="565005" cy="565005"/>
          </a:xfrm>
        </p:spPr>
        <p:txBody>
          <a:bodyPr>
            <a:normAutofit/>
          </a:bodyPr>
          <a:lstStyle>
            <a:lvl1pPr marL="0" indent="0">
              <a:buNone/>
              <a:defRPr sz="900"/>
            </a:lvl1pPr>
          </a:lstStyle>
          <a:p>
            <a:r>
              <a:rPr lang="en-US"/>
              <a:t>Click to insert picture</a:t>
            </a:r>
            <a:endParaRPr lang="en-PH"/>
          </a:p>
        </p:txBody>
      </p:sp>
    </p:spTree>
    <p:extLst>
      <p:ext uri="{BB962C8B-B14F-4D97-AF65-F5344CB8AC3E}">
        <p14:creationId xmlns:p14="http://schemas.microsoft.com/office/powerpoint/2010/main" val="401181835"/>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8" name="Picture 17" descr="Icon&#10;&#10;Description automatically generated with low confidence">
            <a:extLst>
              <a:ext uri="{FF2B5EF4-FFF2-40B4-BE49-F238E27FC236}">
                <a16:creationId xmlns:a16="http://schemas.microsoft.com/office/drawing/2014/main" id="{CF79E0AA-7122-5C7A-CB28-3A38E3306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3" name="Text Placeholder 2">
            <a:extLst>
              <a:ext uri="{FF2B5EF4-FFF2-40B4-BE49-F238E27FC236}">
                <a16:creationId xmlns:a16="http://schemas.microsoft.com/office/drawing/2014/main" id="{69CD668C-5DC2-B8EB-8086-4154CAE75A42}"/>
              </a:ext>
            </a:extLst>
          </p:cNvPr>
          <p:cNvSpPr>
            <a:spLocks noGrp="1"/>
          </p:cNvSpPr>
          <p:nvPr>
            <p:ph type="body" idx="1"/>
          </p:nvPr>
        </p:nvSpPr>
        <p:spPr>
          <a:xfrm>
            <a:off x="214312" y="1260872"/>
            <a:ext cx="428387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F40304-762D-0A6B-7106-045A049A817F}"/>
              </a:ext>
            </a:extLst>
          </p:cNvPr>
          <p:cNvSpPr>
            <a:spLocks noGrp="1"/>
          </p:cNvSpPr>
          <p:nvPr>
            <p:ph sz="half" idx="2"/>
          </p:nvPr>
        </p:nvSpPr>
        <p:spPr>
          <a:xfrm>
            <a:off x="214312" y="1878806"/>
            <a:ext cx="4283870" cy="265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6B4A79F-772F-9C1F-D3D3-C2B72C8EB40C}"/>
              </a:ext>
            </a:extLst>
          </p:cNvPr>
          <p:cNvSpPr>
            <a:spLocks noGrp="1"/>
          </p:cNvSpPr>
          <p:nvPr>
            <p:ph type="body" sz="quarter" idx="3"/>
          </p:nvPr>
        </p:nvSpPr>
        <p:spPr>
          <a:xfrm>
            <a:off x="4629150" y="1260872"/>
            <a:ext cx="434339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C6725-BF67-B301-6362-0BF04A4E2BCB}"/>
              </a:ext>
            </a:extLst>
          </p:cNvPr>
          <p:cNvSpPr>
            <a:spLocks noGrp="1"/>
          </p:cNvSpPr>
          <p:nvPr>
            <p:ph sz="quarter" idx="4"/>
          </p:nvPr>
        </p:nvSpPr>
        <p:spPr>
          <a:xfrm>
            <a:off x="4629150" y="1878806"/>
            <a:ext cx="4343399" cy="265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pic>
        <p:nvPicPr>
          <p:cNvPr id="13" name="Picture 12" descr="Icon&#10;&#10;Description automatically generated with low confidence">
            <a:extLst>
              <a:ext uri="{FF2B5EF4-FFF2-40B4-BE49-F238E27FC236}">
                <a16:creationId xmlns:a16="http://schemas.microsoft.com/office/drawing/2014/main" id="{8E507807-1FA6-846C-766F-E50554BAF8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4" name="Title 1">
            <a:extLst>
              <a:ext uri="{FF2B5EF4-FFF2-40B4-BE49-F238E27FC236}">
                <a16:creationId xmlns:a16="http://schemas.microsoft.com/office/drawing/2014/main" id="{E80216AB-7FE9-78BD-D346-5008BB294730}"/>
              </a:ext>
            </a:extLst>
          </p:cNvPr>
          <p:cNvSpPr>
            <a:spLocks noGrp="1"/>
          </p:cNvSpPr>
          <p:nvPr>
            <p:ph type="title"/>
          </p:nvPr>
        </p:nvSpPr>
        <p:spPr>
          <a:xfrm>
            <a:off x="214312" y="273844"/>
            <a:ext cx="8758237" cy="994172"/>
          </a:xfrm>
        </p:spPr>
        <p:txBody>
          <a:bodyPr/>
          <a:lstStyle/>
          <a:p>
            <a:r>
              <a:rPr lang="en-US"/>
              <a:t>Click to edit Master title style</a:t>
            </a:r>
            <a:endParaRPr lang="en-PH"/>
          </a:p>
        </p:txBody>
      </p:sp>
      <p:sp>
        <p:nvSpPr>
          <p:cNvPr id="15" name="Date Placeholder 3">
            <a:extLst>
              <a:ext uri="{FF2B5EF4-FFF2-40B4-BE49-F238E27FC236}">
                <a16:creationId xmlns:a16="http://schemas.microsoft.com/office/drawing/2014/main" id="{BE558029-7BBC-3354-9736-F362E3240F75}"/>
              </a:ext>
            </a:extLst>
          </p:cNvPr>
          <p:cNvSpPr>
            <a:spLocks noGrp="1"/>
          </p:cNvSpPr>
          <p:nvPr>
            <p:ph type="dt" sz="half" idx="10"/>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8EC7035D-D403-4017-A460-3DA496FE4650}" type="datetime1">
              <a:rPr lang="en-PH" smtClean="0"/>
              <a:t>14/12/2022</a:t>
            </a:fld>
            <a:endParaRPr lang="en-PH"/>
          </a:p>
        </p:txBody>
      </p:sp>
      <p:sp>
        <p:nvSpPr>
          <p:cNvPr id="16" name="Footer Placeholder 4">
            <a:extLst>
              <a:ext uri="{FF2B5EF4-FFF2-40B4-BE49-F238E27FC236}">
                <a16:creationId xmlns:a16="http://schemas.microsoft.com/office/drawing/2014/main" id="{16AF814C-71F4-E6A4-80DD-09E5E1D718EE}"/>
              </a:ext>
            </a:extLst>
          </p:cNvPr>
          <p:cNvSpPr>
            <a:spLocks noGrp="1"/>
          </p:cNvSpPr>
          <p:nvPr>
            <p:ph type="ftr" sz="quarter" idx="11"/>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7" name="Slide Number Placeholder 5">
            <a:extLst>
              <a:ext uri="{FF2B5EF4-FFF2-40B4-BE49-F238E27FC236}">
                <a16:creationId xmlns:a16="http://schemas.microsoft.com/office/drawing/2014/main" id="{972B2CE3-9884-AEE6-3F39-104F5B2A464A}"/>
              </a:ext>
            </a:extLst>
          </p:cNvPr>
          <p:cNvSpPr>
            <a:spLocks noGrp="1"/>
          </p:cNvSpPr>
          <p:nvPr>
            <p:ph type="sldNum" sz="quarter" idx="12"/>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2948488991"/>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3" name="Picture 12" descr="Icon&#10;&#10;Description automatically generated with low confidence">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p>
            <a:r>
              <a:rPr lang="en-US"/>
              <a:t>Click to edit Master title style</a:t>
            </a:r>
            <a:endParaRPr lang="en-PH"/>
          </a:p>
        </p:txBody>
      </p:sp>
      <p:pic>
        <p:nvPicPr>
          <p:cNvPr id="9" name="Picture 8" descr="Icon&#10;&#10;Description automatically generated with low confidence">
            <a:extLst>
              <a:ext uri="{FF2B5EF4-FFF2-40B4-BE49-F238E27FC236}">
                <a16:creationId xmlns:a16="http://schemas.microsoft.com/office/drawing/2014/main" id="{14E226FB-D565-54B9-C980-69355AE1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0" name="Date Placeholder 3">
            <a:extLst>
              <a:ext uri="{FF2B5EF4-FFF2-40B4-BE49-F238E27FC236}">
                <a16:creationId xmlns:a16="http://schemas.microsoft.com/office/drawing/2014/main" id="{BC27DCDC-7A2B-A2A2-5102-0DAEE485619E}"/>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B98EBF5A-A479-4E9B-8DA9-877F4B3091D5}" type="datetime1">
              <a:rPr lang="en-PH" smtClean="0"/>
              <a:t>14/12/2022</a:t>
            </a:fld>
            <a:endParaRPr lang="en-PH"/>
          </a:p>
        </p:txBody>
      </p:sp>
      <p:sp>
        <p:nvSpPr>
          <p:cNvPr id="11" name="Footer Placeholder 4">
            <a:extLst>
              <a:ext uri="{FF2B5EF4-FFF2-40B4-BE49-F238E27FC236}">
                <a16:creationId xmlns:a16="http://schemas.microsoft.com/office/drawing/2014/main" id="{B5AA8491-F5C6-5E05-7014-F4B4CB4AE26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2" name="Slide Number Placeholder 5">
            <a:extLst>
              <a:ext uri="{FF2B5EF4-FFF2-40B4-BE49-F238E27FC236}">
                <a16:creationId xmlns:a16="http://schemas.microsoft.com/office/drawing/2014/main" id="{D57558BD-CA30-36C6-0B5D-2909080C8EF8}"/>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
        <p:nvSpPr>
          <p:cNvPr id="4" name="Table Placeholder 3">
            <a:extLst>
              <a:ext uri="{FF2B5EF4-FFF2-40B4-BE49-F238E27FC236}">
                <a16:creationId xmlns:a16="http://schemas.microsoft.com/office/drawing/2014/main" id="{4949235B-20F8-0F95-A697-EB9ABCC84E27}"/>
              </a:ext>
            </a:extLst>
          </p:cNvPr>
          <p:cNvSpPr>
            <a:spLocks noGrp="1"/>
          </p:cNvSpPr>
          <p:nvPr>
            <p:ph type="tbl" sz="quarter" idx="10"/>
          </p:nvPr>
        </p:nvSpPr>
        <p:spPr>
          <a:xfrm>
            <a:off x="261938" y="1471613"/>
            <a:ext cx="3086100" cy="3067050"/>
          </a:xfrm>
        </p:spPr>
        <p:txBody>
          <a:bodyPr/>
          <a:lstStyle/>
          <a:p>
            <a:r>
              <a:rPr lang="en-US"/>
              <a:t>Click icon to add table</a:t>
            </a:r>
            <a:endParaRPr lang="en-PH"/>
          </a:p>
        </p:txBody>
      </p:sp>
    </p:spTree>
    <p:extLst>
      <p:ext uri="{BB962C8B-B14F-4D97-AF65-F5344CB8AC3E}">
        <p14:creationId xmlns:p14="http://schemas.microsoft.com/office/powerpoint/2010/main" val="3324500523"/>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3" name="Picture 12" descr="Icon&#10;&#10;Description automatically generated with low confidence">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p>
            <a:r>
              <a:rPr lang="en-US"/>
              <a:t>Click to edit Master title style</a:t>
            </a:r>
            <a:endParaRPr lang="en-PH"/>
          </a:p>
        </p:txBody>
      </p:sp>
      <p:pic>
        <p:nvPicPr>
          <p:cNvPr id="9" name="Picture 8" descr="Icon&#10;&#10;Description automatically generated with low confidence">
            <a:extLst>
              <a:ext uri="{FF2B5EF4-FFF2-40B4-BE49-F238E27FC236}">
                <a16:creationId xmlns:a16="http://schemas.microsoft.com/office/drawing/2014/main" id="{14E226FB-D565-54B9-C980-69355AE1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0" name="Date Placeholder 3">
            <a:extLst>
              <a:ext uri="{FF2B5EF4-FFF2-40B4-BE49-F238E27FC236}">
                <a16:creationId xmlns:a16="http://schemas.microsoft.com/office/drawing/2014/main" id="{BC27DCDC-7A2B-A2A2-5102-0DAEE485619E}"/>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B2FE943E-7FA9-4CA2-B165-092ED2559AB1}" type="datetime1">
              <a:rPr lang="en-PH" smtClean="0"/>
              <a:t>14/12/2022</a:t>
            </a:fld>
            <a:endParaRPr lang="en-PH"/>
          </a:p>
        </p:txBody>
      </p:sp>
      <p:sp>
        <p:nvSpPr>
          <p:cNvPr id="11" name="Footer Placeholder 4">
            <a:extLst>
              <a:ext uri="{FF2B5EF4-FFF2-40B4-BE49-F238E27FC236}">
                <a16:creationId xmlns:a16="http://schemas.microsoft.com/office/drawing/2014/main" id="{B5AA8491-F5C6-5E05-7014-F4B4CB4AE26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2" name="Slide Number Placeholder 5">
            <a:extLst>
              <a:ext uri="{FF2B5EF4-FFF2-40B4-BE49-F238E27FC236}">
                <a16:creationId xmlns:a16="http://schemas.microsoft.com/office/drawing/2014/main" id="{D57558BD-CA30-36C6-0B5D-2909080C8EF8}"/>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1900086418"/>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 Midnight Background">
    <p:bg>
      <p:bgPr>
        <a:solidFill>
          <a:schemeClr val="tx1"/>
        </a:solidFill>
        <a:effectLst/>
      </p:bgPr>
    </p:bg>
    <p:spTree>
      <p:nvGrpSpPr>
        <p:cNvPr id="1" name=""/>
        <p:cNvGrpSpPr/>
        <p:nvPr/>
      </p:nvGrpSpPr>
      <p:grpSpPr>
        <a:xfrm>
          <a:off x="0" y="0"/>
          <a:ext cx="0" cy="0"/>
          <a:chOff x="0" y="0"/>
          <a:chExt cx="0" cy="0"/>
        </a:xfrm>
      </p:grpSpPr>
      <p:pic>
        <p:nvPicPr>
          <p:cNvPr id="13" name="Picture 12" descr="Icon&#10;&#10;Description automatically generated with low confidence">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PH"/>
          </a:p>
        </p:txBody>
      </p:sp>
      <p:sp>
        <p:nvSpPr>
          <p:cNvPr id="10" name="Date Placeholder 3">
            <a:extLst>
              <a:ext uri="{FF2B5EF4-FFF2-40B4-BE49-F238E27FC236}">
                <a16:creationId xmlns:a16="http://schemas.microsoft.com/office/drawing/2014/main" id="{BC27DCDC-7A2B-A2A2-5102-0DAEE485619E}"/>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1543DDB7-976A-4AA2-822D-2845A60BA479}" type="datetime1">
              <a:rPr lang="en-PH" smtClean="0"/>
              <a:t>14/12/2022</a:t>
            </a:fld>
            <a:endParaRPr lang="en-PH"/>
          </a:p>
        </p:txBody>
      </p:sp>
      <p:sp>
        <p:nvSpPr>
          <p:cNvPr id="11" name="Footer Placeholder 4">
            <a:extLst>
              <a:ext uri="{FF2B5EF4-FFF2-40B4-BE49-F238E27FC236}">
                <a16:creationId xmlns:a16="http://schemas.microsoft.com/office/drawing/2014/main" id="{B5AA8491-F5C6-5E05-7014-F4B4CB4AE26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D57558BD-CA30-36C6-0B5D-2909080C8EF8}"/>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8" name="Picture 7">
            <a:extLst>
              <a:ext uri="{FF2B5EF4-FFF2-40B4-BE49-F238E27FC236}">
                <a16:creationId xmlns:a16="http://schemas.microsoft.com/office/drawing/2014/main" id="{FFA7F153-49C5-6CB1-CE90-7C22028733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spTree>
    <p:extLst>
      <p:ext uri="{BB962C8B-B14F-4D97-AF65-F5344CB8AC3E}">
        <p14:creationId xmlns:p14="http://schemas.microsoft.com/office/powerpoint/2010/main" val="10352938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Cobalt Background">
    <p:bg>
      <p:bgPr>
        <a:solidFill>
          <a:schemeClr val="accent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PH"/>
          </a:p>
        </p:txBody>
      </p:sp>
      <p:sp>
        <p:nvSpPr>
          <p:cNvPr id="10" name="Date Placeholder 3">
            <a:extLst>
              <a:ext uri="{FF2B5EF4-FFF2-40B4-BE49-F238E27FC236}">
                <a16:creationId xmlns:a16="http://schemas.microsoft.com/office/drawing/2014/main" id="{BC27DCDC-7A2B-A2A2-5102-0DAEE485619E}"/>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76E5AF36-9FED-4A61-847F-FA3B67DA48E1}" type="datetime1">
              <a:rPr lang="en-PH" smtClean="0"/>
              <a:t>14/12/2022</a:t>
            </a:fld>
            <a:endParaRPr lang="en-PH"/>
          </a:p>
        </p:txBody>
      </p:sp>
      <p:sp>
        <p:nvSpPr>
          <p:cNvPr id="11" name="Footer Placeholder 4">
            <a:extLst>
              <a:ext uri="{FF2B5EF4-FFF2-40B4-BE49-F238E27FC236}">
                <a16:creationId xmlns:a16="http://schemas.microsoft.com/office/drawing/2014/main" id="{B5AA8491-F5C6-5E05-7014-F4B4CB4AE26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D57558BD-CA30-36C6-0B5D-2909080C8EF8}"/>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8" name="Picture 7">
            <a:extLst>
              <a:ext uri="{FF2B5EF4-FFF2-40B4-BE49-F238E27FC236}">
                <a16:creationId xmlns:a16="http://schemas.microsoft.com/office/drawing/2014/main" id="{FFA7F153-49C5-6CB1-CE90-7C22028733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477" y="4733930"/>
            <a:ext cx="1150091" cy="253920"/>
          </a:xfrm>
          <a:prstGeom prst="rect">
            <a:avLst/>
          </a:prstGeom>
        </p:spPr>
      </p:pic>
    </p:spTree>
    <p:extLst>
      <p:ext uri="{BB962C8B-B14F-4D97-AF65-F5344CB8AC3E}">
        <p14:creationId xmlns:p14="http://schemas.microsoft.com/office/powerpoint/2010/main" val="374279312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539999" y="1453147"/>
            <a:ext cx="342000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Content Placeholder 2"/>
          <p:cNvSpPr>
            <a:spLocks noGrp="1"/>
          </p:cNvSpPr>
          <p:nvPr>
            <p:ph idx="13" hasCustomPrompt="1"/>
          </p:nvPr>
        </p:nvSpPr>
        <p:spPr>
          <a:xfrm>
            <a:off x="4398438" y="1453147"/>
            <a:ext cx="342000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1758322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2_Title Only - Midnight Background">
    <p:bg>
      <p:bgPr>
        <a:solidFill>
          <a:schemeClr val="accent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PH"/>
          </a:p>
        </p:txBody>
      </p:sp>
      <p:sp>
        <p:nvSpPr>
          <p:cNvPr id="10" name="Date Placeholder 3">
            <a:extLst>
              <a:ext uri="{FF2B5EF4-FFF2-40B4-BE49-F238E27FC236}">
                <a16:creationId xmlns:a16="http://schemas.microsoft.com/office/drawing/2014/main" id="{BC27DCDC-7A2B-A2A2-5102-0DAEE485619E}"/>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FDFA2B57-FE2F-4532-8473-7562E63E814F}" type="datetime1">
              <a:rPr lang="en-PH" smtClean="0"/>
              <a:t>14/12/2022</a:t>
            </a:fld>
            <a:endParaRPr lang="en-PH"/>
          </a:p>
        </p:txBody>
      </p:sp>
      <p:sp>
        <p:nvSpPr>
          <p:cNvPr id="11" name="Footer Placeholder 4">
            <a:extLst>
              <a:ext uri="{FF2B5EF4-FFF2-40B4-BE49-F238E27FC236}">
                <a16:creationId xmlns:a16="http://schemas.microsoft.com/office/drawing/2014/main" id="{B5AA8491-F5C6-5E05-7014-F4B4CB4AE26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D57558BD-CA30-36C6-0B5D-2909080C8EF8}"/>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8" name="Picture 7">
            <a:extLst>
              <a:ext uri="{FF2B5EF4-FFF2-40B4-BE49-F238E27FC236}">
                <a16:creationId xmlns:a16="http://schemas.microsoft.com/office/drawing/2014/main" id="{FFA7F153-49C5-6CB1-CE90-7C22028733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450" y="4733963"/>
            <a:ext cx="1150144" cy="253855"/>
          </a:xfrm>
          <a:prstGeom prst="rect">
            <a:avLst/>
          </a:prstGeom>
        </p:spPr>
      </p:pic>
    </p:spTree>
    <p:extLst>
      <p:ext uri="{BB962C8B-B14F-4D97-AF65-F5344CB8AC3E}">
        <p14:creationId xmlns:p14="http://schemas.microsoft.com/office/powerpoint/2010/main" val="36946881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 Shamrock Background">
    <p:bg>
      <p:bgPr>
        <a:solidFill>
          <a:schemeClr val="accent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444"/>
            <a:ext cx="1884512" cy="729562"/>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PH"/>
          </a:p>
        </p:txBody>
      </p:sp>
      <p:sp>
        <p:nvSpPr>
          <p:cNvPr id="9" name="Date Placeholder 3">
            <a:extLst>
              <a:ext uri="{FF2B5EF4-FFF2-40B4-BE49-F238E27FC236}">
                <a16:creationId xmlns:a16="http://schemas.microsoft.com/office/drawing/2014/main" id="{E077C6C5-C0BE-A8BD-FB0F-92350D77327F}"/>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326868D4-F3C9-48F5-8C7B-9B3DAE7B5935}" type="datetime1">
              <a:rPr lang="en-PH" smtClean="0"/>
              <a:t>14/12/2022</a:t>
            </a:fld>
            <a:endParaRPr lang="en-PH"/>
          </a:p>
        </p:txBody>
      </p:sp>
      <p:sp>
        <p:nvSpPr>
          <p:cNvPr id="14" name="Footer Placeholder 4">
            <a:extLst>
              <a:ext uri="{FF2B5EF4-FFF2-40B4-BE49-F238E27FC236}">
                <a16:creationId xmlns:a16="http://schemas.microsoft.com/office/drawing/2014/main" id="{8A0AF770-E897-16B2-F956-DB4D6A0C01C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5" name="Slide Number Placeholder 5">
            <a:extLst>
              <a:ext uri="{FF2B5EF4-FFF2-40B4-BE49-F238E27FC236}">
                <a16:creationId xmlns:a16="http://schemas.microsoft.com/office/drawing/2014/main" id="{48F9D594-00E9-FA43-E5FB-66B26187BD9D}"/>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6" name="Picture 15">
            <a:extLst>
              <a:ext uri="{FF2B5EF4-FFF2-40B4-BE49-F238E27FC236}">
                <a16:creationId xmlns:a16="http://schemas.microsoft.com/office/drawing/2014/main" id="{509BD22E-9895-1DD5-3FB0-B3AE4F2CE1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477" y="4733930"/>
            <a:ext cx="1150091" cy="253920"/>
          </a:xfrm>
          <a:prstGeom prst="rect">
            <a:avLst/>
          </a:prstGeom>
        </p:spPr>
      </p:pic>
    </p:spTree>
    <p:extLst>
      <p:ext uri="{BB962C8B-B14F-4D97-AF65-F5344CB8AC3E}">
        <p14:creationId xmlns:p14="http://schemas.microsoft.com/office/powerpoint/2010/main" val="4252464365"/>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 Shamrock Background">
    <p:bg>
      <p:bgPr>
        <a:solidFill>
          <a:schemeClr val="accent5"/>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2C188D-FF19-C762-5374-90326E8405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4" y="444"/>
            <a:ext cx="1884511" cy="729562"/>
          </a:xfrm>
          <a:prstGeom prst="rect">
            <a:avLst/>
          </a:prstGeom>
        </p:spPr>
      </p:pic>
      <p:sp>
        <p:nvSpPr>
          <p:cNvPr id="2" name="Title 1">
            <a:extLst>
              <a:ext uri="{FF2B5EF4-FFF2-40B4-BE49-F238E27FC236}">
                <a16:creationId xmlns:a16="http://schemas.microsoft.com/office/drawing/2014/main" id="{D55412D7-10A7-840B-A4DF-F3724702AFF6}"/>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PH"/>
          </a:p>
        </p:txBody>
      </p:sp>
      <p:sp>
        <p:nvSpPr>
          <p:cNvPr id="9" name="Date Placeholder 3">
            <a:extLst>
              <a:ext uri="{FF2B5EF4-FFF2-40B4-BE49-F238E27FC236}">
                <a16:creationId xmlns:a16="http://schemas.microsoft.com/office/drawing/2014/main" id="{E077C6C5-C0BE-A8BD-FB0F-92350D77327F}"/>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7C6A0687-3591-43BD-8DA8-79C636D5A68B}" type="datetime1">
              <a:rPr lang="en-PH" smtClean="0"/>
              <a:t>14/12/2022</a:t>
            </a:fld>
            <a:endParaRPr lang="en-PH"/>
          </a:p>
        </p:txBody>
      </p:sp>
      <p:sp>
        <p:nvSpPr>
          <p:cNvPr id="14" name="Footer Placeholder 4">
            <a:extLst>
              <a:ext uri="{FF2B5EF4-FFF2-40B4-BE49-F238E27FC236}">
                <a16:creationId xmlns:a16="http://schemas.microsoft.com/office/drawing/2014/main" id="{8A0AF770-E897-16B2-F956-DB4D6A0C01C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5" name="Slide Number Placeholder 5">
            <a:extLst>
              <a:ext uri="{FF2B5EF4-FFF2-40B4-BE49-F238E27FC236}">
                <a16:creationId xmlns:a16="http://schemas.microsoft.com/office/drawing/2014/main" id="{48F9D594-00E9-FA43-E5FB-66B26187BD9D}"/>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8" name="Picture 7">
            <a:extLst>
              <a:ext uri="{FF2B5EF4-FFF2-40B4-BE49-F238E27FC236}">
                <a16:creationId xmlns:a16="http://schemas.microsoft.com/office/drawing/2014/main" id="{887DA008-573A-1358-722B-E7FCA21176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450" y="4733963"/>
            <a:ext cx="1150144" cy="253855"/>
          </a:xfrm>
          <a:prstGeom prst="rect">
            <a:avLst/>
          </a:prstGeom>
        </p:spPr>
      </p:pic>
    </p:spTree>
    <p:extLst>
      <p:ext uri="{BB962C8B-B14F-4D97-AF65-F5344CB8AC3E}">
        <p14:creationId xmlns:p14="http://schemas.microsoft.com/office/powerpoint/2010/main" val="333898616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lank - Midnight">
    <p:bg>
      <p:bgPr>
        <a:solidFill>
          <a:schemeClr val="tx2"/>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12095F-AB13-3A6B-1F0E-3606E671BAEA}"/>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88F4CE7A-BE15-4948-91B5-155D3296B5F5}" type="datetime1">
              <a:rPr lang="en-PH" smtClean="0"/>
              <a:t>14/12/2022</a:t>
            </a:fld>
            <a:endParaRPr lang="en-PH"/>
          </a:p>
        </p:txBody>
      </p:sp>
      <p:sp>
        <p:nvSpPr>
          <p:cNvPr id="7" name="Footer Placeholder 4">
            <a:extLst>
              <a:ext uri="{FF2B5EF4-FFF2-40B4-BE49-F238E27FC236}">
                <a16:creationId xmlns:a16="http://schemas.microsoft.com/office/drawing/2014/main" id="{D166F505-BEFD-B0FB-2222-245640202EC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9B648024-A3DB-2CCA-A8BB-5A7CFE292004}"/>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0F52BDA3-C4F1-7B35-C517-D0A01B03F4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094091C9-D234-B18E-BBCC-090A065B2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grpSp>
        <p:nvGrpSpPr>
          <p:cNvPr id="24" name="Group 23">
            <a:extLst>
              <a:ext uri="{FF2B5EF4-FFF2-40B4-BE49-F238E27FC236}">
                <a16:creationId xmlns:a16="http://schemas.microsoft.com/office/drawing/2014/main" id="{C5194FDA-9226-FF61-96A3-B55277FA6A2E}"/>
              </a:ext>
            </a:extLst>
          </p:cNvPr>
          <p:cNvGrpSpPr/>
          <p:nvPr/>
        </p:nvGrpSpPr>
        <p:grpSpPr>
          <a:xfrm>
            <a:off x="6348385" y="1064767"/>
            <a:ext cx="1462142" cy="3013966"/>
            <a:chOff x="4991100" y="1152525"/>
            <a:chExt cx="2209800" cy="4555140"/>
          </a:xfrm>
        </p:grpSpPr>
        <p:sp>
          <p:nvSpPr>
            <p:cNvPr id="5" name="Freeform: Shape 4">
              <a:extLst>
                <a:ext uri="{FF2B5EF4-FFF2-40B4-BE49-F238E27FC236}">
                  <a16:creationId xmlns:a16="http://schemas.microsoft.com/office/drawing/2014/main" id="{6260A026-E9CC-B4A7-663B-A2A432144DC6}"/>
                </a:ext>
              </a:extLst>
            </p:cNvPr>
            <p:cNvSpPr/>
            <p:nvPr/>
          </p:nvSpPr>
          <p:spPr>
            <a:xfrm>
              <a:off x="4991100" y="1152525"/>
              <a:ext cx="2209800" cy="4555140"/>
            </a:xfrm>
            <a:custGeom>
              <a:avLst/>
              <a:gdLst>
                <a:gd name="connsiteX0" fmla="*/ 1947291 w 2209800"/>
                <a:gd name="connsiteY0" fmla="*/ 76200 h 4555140"/>
                <a:gd name="connsiteX1" fmla="*/ 2133600 w 2209800"/>
                <a:gd name="connsiteY1" fmla="*/ 262509 h 4555140"/>
                <a:gd name="connsiteX2" fmla="*/ 2133600 w 2209800"/>
                <a:gd name="connsiteY2" fmla="*/ 4292632 h 4555140"/>
                <a:gd name="connsiteX3" fmla="*/ 1947291 w 2209800"/>
                <a:gd name="connsiteY3" fmla="*/ 4478941 h 4555140"/>
                <a:gd name="connsiteX4" fmla="*/ 262509 w 2209800"/>
                <a:gd name="connsiteY4" fmla="*/ 4478941 h 4555140"/>
                <a:gd name="connsiteX5" fmla="*/ 76200 w 2209800"/>
                <a:gd name="connsiteY5" fmla="*/ 4292632 h 4555140"/>
                <a:gd name="connsiteX6" fmla="*/ 76200 w 2209800"/>
                <a:gd name="connsiteY6" fmla="*/ 262509 h 4555140"/>
                <a:gd name="connsiteX7" fmla="*/ 262509 w 2209800"/>
                <a:gd name="connsiteY7" fmla="*/ 76200 h 4555140"/>
                <a:gd name="connsiteX8" fmla="*/ 1947291 w 2209800"/>
                <a:gd name="connsiteY8" fmla="*/ 76200 h 4555140"/>
                <a:gd name="connsiteX9" fmla="*/ 1947291 w 2209800"/>
                <a:gd name="connsiteY9" fmla="*/ 0 h 4555140"/>
                <a:gd name="connsiteX10" fmla="*/ 262509 w 2209800"/>
                <a:gd name="connsiteY10" fmla="*/ 0 h 4555140"/>
                <a:gd name="connsiteX11" fmla="*/ 0 w 2209800"/>
                <a:gd name="connsiteY11" fmla="*/ 262509 h 4555140"/>
                <a:gd name="connsiteX12" fmla="*/ 0 w 2209800"/>
                <a:gd name="connsiteY12" fmla="*/ 4292632 h 4555140"/>
                <a:gd name="connsiteX13" fmla="*/ 262509 w 2209800"/>
                <a:gd name="connsiteY13" fmla="*/ 4555141 h 4555140"/>
                <a:gd name="connsiteX14" fmla="*/ 1947291 w 2209800"/>
                <a:gd name="connsiteY14" fmla="*/ 4555141 h 4555140"/>
                <a:gd name="connsiteX15" fmla="*/ 2209800 w 2209800"/>
                <a:gd name="connsiteY15" fmla="*/ 4292632 h 4555140"/>
                <a:gd name="connsiteX16" fmla="*/ 2209800 w 2209800"/>
                <a:gd name="connsiteY16" fmla="*/ 262509 h 4555140"/>
                <a:gd name="connsiteX17" fmla="*/ 1947291 w 2209800"/>
                <a:gd name="connsiteY17" fmla="*/ 0 h 4555140"/>
                <a:gd name="connsiteX18" fmla="*/ 1947291 w 2209800"/>
                <a:gd name="connsiteY18" fmla="*/ 0 h 455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9800" h="4555140">
                  <a:moveTo>
                    <a:pt x="1947291" y="76200"/>
                  </a:moveTo>
                  <a:cubicBezTo>
                    <a:pt x="2049971" y="76200"/>
                    <a:pt x="2133600" y="159734"/>
                    <a:pt x="2133600" y="262509"/>
                  </a:cubicBezTo>
                  <a:lnTo>
                    <a:pt x="2133600" y="4292632"/>
                  </a:lnTo>
                  <a:cubicBezTo>
                    <a:pt x="2133600" y="4395312"/>
                    <a:pt x="2050066" y="4478941"/>
                    <a:pt x="1947291" y="4478941"/>
                  </a:cubicBezTo>
                  <a:lnTo>
                    <a:pt x="262509" y="4478941"/>
                  </a:lnTo>
                  <a:cubicBezTo>
                    <a:pt x="159830" y="4478941"/>
                    <a:pt x="76200" y="4395407"/>
                    <a:pt x="76200" y="4292632"/>
                  </a:cubicBezTo>
                  <a:lnTo>
                    <a:pt x="76200" y="262509"/>
                  </a:lnTo>
                  <a:cubicBezTo>
                    <a:pt x="76200" y="159830"/>
                    <a:pt x="159734" y="76200"/>
                    <a:pt x="262509" y="76200"/>
                  </a:cubicBezTo>
                  <a:lnTo>
                    <a:pt x="1947291" y="76200"/>
                  </a:lnTo>
                  <a:moveTo>
                    <a:pt x="1947291" y="0"/>
                  </a:moveTo>
                  <a:lnTo>
                    <a:pt x="262509" y="0"/>
                  </a:lnTo>
                  <a:cubicBezTo>
                    <a:pt x="118110" y="0"/>
                    <a:pt x="0" y="118110"/>
                    <a:pt x="0" y="262509"/>
                  </a:cubicBezTo>
                  <a:lnTo>
                    <a:pt x="0" y="4292632"/>
                  </a:lnTo>
                  <a:cubicBezTo>
                    <a:pt x="0" y="4437031"/>
                    <a:pt x="118110" y="4555141"/>
                    <a:pt x="262509" y="4555141"/>
                  </a:cubicBezTo>
                  <a:lnTo>
                    <a:pt x="1947291" y="4555141"/>
                  </a:lnTo>
                  <a:cubicBezTo>
                    <a:pt x="2091690" y="4555141"/>
                    <a:pt x="2209800" y="4437031"/>
                    <a:pt x="2209800" y="4292632"/>
                  </a:cubicBezTo>
                  <a:lnTo>
                    <a:pt x="2209800" y="262509"/>
                  </a:lnTo>
                  <a:cubicBezTo>
                    <a:pt x="2209800" y="118110"/>
                    <a:pt x="2091690" y="0"/>
                    <a:pt x="1947291" y="0"/>
                  </a:cubicBezTo>
                  <a:lnTo>
                    <a:pt x="1947291" y="0"/>
                  </a:lnTo>
                  <a:close/>
                </a:path>
              </a:pathLst>
            </a:custGeom>
            <a:solidFill>
              <a:schemeClr val="bg1"/>
            </a:solidFill>
            <a:ln w="9525" cap="flat">
              <a:noFill/>
              <a:prstDash val="solid"/>
              <a:miter/>
            </a:ln>
          </p:spPr>
          <p:txBody>
            <a:bodyPr rtlCol="0" anchor="ctr"/>
            <a:lstStyle/>
            <a:p>
              <a:endParaRPr lang="en-PH" sz="1350" b="0" i="0">
                <a:latin typeface="Arial" panose="020B0604020202020204" pitchFamily="34" charset="0"/>
              </a:endParaRPr>
            </a:p>
          </p:txBody>
        </p:sp>
        <p:sp>
          <p:nvSpPr>
            <p:cNvPr id="18" name="Freeform: Shape 17">
              <a:extLst>
                <a:ext uri="{FF2B5EF4-FFF2-40B4-BE49-F238E27FC236}">
                  <a16:creationId xmlns:a16="http://schemas.microsoft.com/office/drawing/2014/main" id="{A7FEF207-AEF1-39EF-3100-39677071E838}"/>
                </a:ext>
              </a:extLst>
            </p:cNvPr>
            <p:cNvSpPr/>
            <p:nvPr/>
          </p:nvSpPr>
          <p:spPr>
            <a:xfrm>
              <a:off x="5971794" y="1310544"/>
              <a:ext cx="248411" cy="9525"/>
            </a:xfrm>
            <a:custGeom>
              <a:avLst/>
              <a:gdLst>
                <a:gd name="connsiteX0" fmla="*/ 0 w 248411"/>
                <a:gd name="connsiteY0" fmla="*/ 0 h 9525"/>
                <a:gd name="connsiteX1" fmla="*/ 248412 w 248411"/>
                <a:gd name="connsiteY1" fmla="*/ 0 h 9525"/>
              </a:gdLst>
              <a:ahLst/>
              <a:cxnLst>
                <a:cxn ang="0">
                  <a:pos x="connsiteX0" y="connsiteY0"/>
                </a:cxn>
                <a:cxn ang="0">
                  <a:pos x="connsiteX1" y="connsiteY1"/>
                </a:cxn>
              </a:cxnLst>
              <a:rect l="l" t="t" r="r" b="b"/>
              <a:pathLst>
                <a:path w="248411" h="9525">
                  <a:moveTo>
                    <a:pt x="0" y="0"/>
                  </a:moveTo>
                  <a:lnTo>
                    <a:pt x="248412" y="0"/>
                  </a:lnTo>
                </a:path>
              </a:pathLst>
            </a:custGeom>
            <a:ln w="38100" cap="rnd">
              <a:solidFill>
                <a:schemeClr val="bg1"/>
              </a:solidFill>
              <a:prstDash val="solid"/>
              <a:round/>
            </a:ln>
          </p:spPr>
          <p:txBody>
            <a:bodyPr rtlCol="0" anchor="ctr"/>
            <a:lstStyle/>
            <a:p>
              <a:endParaRPr lang="en-PH" sz="1350" b="0" i="0">
                <a:latin typeface="Arial" panose="020B0604020202020204" pitchFamily="34" charset="0"/>
              </a:endParaRPr>
            </a:p>
          </p:txBody>
        </p:sp>
        <p:grpSp>
          <p:nvGrpSpPr>
            <p:cNvPr id="19" name="Graphic 2">
              <a:extLst>
                <a:ext uri="{FF2B5EF4-FFF2-40B4-BE49-F238E27FC236}">
                  <a16:creationId xmlns:a16="http://schemas.microsoft.com/office/drawing/2014/main" id="{4A025C01-2A61-529D-31DF-3E7F9A553233}"/>
                </a:ext>
              </a:extLst>
            </p:cNvPr>
            <p:cNvGrpSpPr/>
            <p:nvPr/>
          </p:nvGrpSpPr>
          <p:grpSpPr>
            <a:xfrm>
              <a:off x="4991100" y="1680305"/>
              <a:ext cx="2209800" cy="1076610"/>
              <a:chOff x="4991100" y="1680305"/>
              <a:chExt cx="2209800" cy="1076610"/>
            </a:xfrm>
          </p:grpSpPr>
          <p:sp>
            <p:nvSpPr>
              <p:cNvPr id="20" name="Freeform: Shape 19">
                <a:extLst>
                  <a:ext uri="{FF2B5EF4-FFF2-40B4-BE49-F238E27FC236}">
                    <a16:creationId xmlns:a16="http://schemas.microsoft.com/office/drawing/2014/main" id="{1D014DF1-5025-05A9-B785-5167999386DC}"/>
                  </a:ext>
                </a:extLst>
              </p:cNvPr>
              <p:cNvSpPr/>
              <p:nvPr/>
            </p:nvSpPr>
            <p:spPr>
              <a:xfrm>
                <a:off x="4991100" y="1680305"/>
                <a:ext cx="9525" cy="183451"/>
              </a:xfrm>
              <a:custGeom>
                <a:avLst/>
                <a:gdLst>
                  <a:gd name="connsiteX0" fmla="*/ 0 w 9525"/>
                  <a:gd name="connsiteY0" fmla="*/ 0 h 183451"/>
                  <a:gd name="connsiteX1" fmla="*/ 0 w 9525"/>
                  <a:gd name="connsiteY1" fmla="*/ 183451 h 183451"/>
                </a:gdLst>
                <a:ahLst/>
                <a:cxnLst>
                  <a:cxn ang="0">
                    <a:pos x="connsiteX0" y="connsiteY0"/>
                  </a:cxn>
                  <a:cxn ang="0">
                    <a:pos x="connsiteX1" y="connsiteY1"/>
                  </a:cxn>
                </a:cxnLst>
                <a:rect l="l" t="t" r="r" b="b"/>
                <a:pathLst>
                  <a:path w="9525" h="183451">
                    <a:moveTo>
                      <a:pt x="0" y="0"/>
                    </a:moveTo>
                    <a:lnTo>
                      <a:pt x="0" y="183451"/>
                    </a:lnTo>
                  </a:path>
                </a:pathLst>
              </a:custGeom>
              <a:ln w="38100" cap="rnd">
                <a:solidFill>
                  <a:schemeClr val="bg1"/>
                </a:solidFill>
                <a:prstDash val="solid"/>
                <a:round/>
              </a:ln>
            </p:spPr>
            <p:txBody>
              <a:bodyPr rtlCol="0" anchor="ctr"/>
              <a:lstStyle/>
              <a:p>
                <a:endParaRPr lang="en-PH" sz="1350" b="0" i="0">
                  <a:latin typeface="Arial" panose="020B0604020202020204" pitchFamily="34" charset="0"/>
                </a:endParaRPr>
              </a:p>
            </p:txBody>
          </p:sp>
          <p:sp>
            <p:nvSpPr>
              <p:cNvPr id="21" name="Freeform: Shape 20">
                <a:extLst>
                  <a:ext uri="{FF2B5EF4-FFF2-40B4-BE49-F238E27FC236}">
                    <a16:creationId xmlns:a16="http://schemas.microsoft.com/office/drawing/2014/main" id="{B6C76184-DA9D-310D-A0D2-F79BC8BD125B}"/>
                  </a:ext>
                </a:extLst>
              </p:cNvPr>
              <p:cNvSpPr/>
              <p:nvPr/>
            </p:nvSpPr>
            <p:spPr>
              <a:xfrm>
                <a:off x="4991100" y="2041493"/>
                <a:ext cx="9525" cy="304800"/>
              </a:xfrm>
              <a:custGeom>
                <a:avLst/>
                <a:gdLst>
                  <a:gd name="connsiteX0" fmla="*/ 0 w 9525"/>
                  <a:gd name="connsiteY0" fmla="*/ 0 h 304800"/>
                  <a:gd name="connsiteX1" fmla="*/ 0 w 9525"/>
                  <a:gd name="connsiteY1" fmla="*/ 304800 h 304800"/>
                </a:gdLst>
                <a:ahLst/>
                <a:cxnLst>
                  <a:cxn ang="0">
                    <a:pos x="connsiteX0" y="connsiteY0"/>
                  </a:cxn>
                  <a:cxn ang="0">
                    <a:pos x="connsiteX1" y="connsiteY1"/>
                  </a:cxn>
                </a:cxnLst>
                <a:rect l="l" t="t" r="r" b="b"/>
                <a:pathLst>
                  <a:path w="9525" h="304800">
                    <a:moveTo>
                      <a:pt x="0" y="0"/>
                    </a:moveTo>
                    <a:lnTo>
                      <a:pt x="0" y="304800"/>
                    </a:lnTo>
                  </a:path>
                </a:pathLst>
              </a:custGeom>
              <a:ln w="38100" cap="rnd">
                <a:solidFill>
                  <a:schemeClr val="bg1"/>
                </a:solidFill>
                <a:prstDash val="solid"/>
                <a:round/>
              </a:ln>
            </p:spPr>
            <p:txBody>
              <a:bodyPr rtlCol="0" anchor="ctr"/>
              <a:lstStyle/>
              <a:p>
                <a:endParaRPr lang="en-PH" sz="1350" b="0" i="0">
                  <a:latin typeface="Arial" panose="020B0604020202020204" pitchFamily="34" charset="0"/>
                </a:endParaRPr>
              </a:p>
            </p:txBody>
          </p:sp>
          <p:sp>
            <p:nvSpPr>
              <p:cNvPr id="22" name="Freeform: Shape 21">
                <a:extLst>
                  <a:ext uri="{FF2B5EF4-FFF2-40B4-BE49-F238E27FC236}">
                    <a16:creationId xmlns:a16="http://schemas.microsoft.com/office/drawing/2014/main" id="{675A1BDE-CD14-870F-FC4E-A9CB6894C070}"/>
                  </a:ext>
                </a:extLst>
              </p:cNvPr>
              <p:cNvSpPr/>
              <p:nvPr/>
            </p:nvSpPr>
            <p:spPr>
              <a:xfrm>
                <a:off x="7200900" y="2083879"/>
                <a:ext cx="9525" cy="524922"/>
              </a:xfrm>
              <a:custGeom>
                <a:avLst/>
                <a:gdLst>
                  <a:gd name="connsiteX0" fmla="*/ 0 w 9525"/>
                  <a:gd name="connsiteY0" fmla="*/ 0 h 524922"/>
                  <a:gd name="connsiteX1" fmla="*/ 0 w 9525"/>
                  <a:gd name="connsiteY1" fmla="*/ 524923 h 524922"/>
                </a:gdLst>
                <a:ahLst/>
                <a:cxnLst>
                  <a:cxn ang="0">
                    <a:pos x="connsiteX0" y="connsiteY0"/>
                  </a:cxn>
                  <a:cxn ang="0">
                    <a:pos x="connsiteX1" y="connsiteY1"/>
                  </a:cxn>
                </a:cxnLst>
                <a:rect l="l" t="t" r="r" b="b"/>
                <a:pathLst>
                  <a:path w="9525" h="524922">
                    <a:moveTo>
                      <a:pt x="0" y="0"/>
                    </a:moveTo>
                    <a:lnTo>
                      <a:pt x="0" y="524923"/>
                    </a:lnTo>
                  </a:path>
                </a:pathLst>
              </a:custGeom>
              <a:ln w="38100" cap="rnd">
                <a:solidFill>
                  <a:schemeClr val="bg1"/>
                </a:solidFill>
                <a:prstDash val="solid"/>
                <a:round/>
              </a:ln>
            </p:spPr>
            <p:txBody>
              <a:bodyPr rtlCol="0" anchor="ctr"/>
              <a:lstStyle/>
              <a:p>
                <a:endParaRPr lang="en-PH" sz="1350" b="0" i="0">
                  <a:latin typeface="Arial" panose="020B0604020202020204" pitchFamily="34" charset="0"/>
                </a:endParaRPr>
              </a:p>
            </p:txBody>
          </p:sp>
          <p:sp>
            <p:nvSpPr>
              <p:cNvPr id="23" name="Freeform: Shape 22">
                <a:extLst>
                  <a:ext uri="{FF2B5EF4-FFF2-40B4-BE49-F238E27FC236}">
                    <a16:creationId xmlns:a16="http://schemas.microsoft.com/office/drawing/2014/main" id="{64109E75-4DE6-53EF-2A4A-0D03860FB369}"/>
                  </a:ext>
                </a:extLst>
              </p:cNvPr>
              <p:cNvSpPr/>
              <p:nvPr/>
            </p:nvSpPr>
            <p:spPr>
              <a:xfrm>
                <a:off x="4991100" y="2452116"/>
                <a:ext cx="9525" cy="304800"/>
              </a:xfrm>
              <a:custGeom>
                <a:avLst/>
                <a:gdLst>
                  <a:gd name="connsiteX0" fmla="*/ 0 w 9525"/>
                  <a:gd name="connsiteY0" fmla="*/ 0 h 304800"/>
                  <a:gd name="connsiteX1" fmla="*/ 0 w 9525"/>
                  <a:gd name="connsiteY1" fmla="*/ 304800 h 304800"/>
                </a:gdLst>
                <a:ahLst/>
                <a:cxnLst>
                  <a:cxn ang="0">
                    <a:pos x="connsiteX0" y="connsiteY0"/>
                  </a:cxn>
                  <a:cxn ang="0">
                    <a:pos x="connsiteX1" y="connsiteY1"/>
                  </a:cxn>
                </a:cxnLst>
                <a:rect l="l" t="t" r="r" b="b"/>
                <a:pathLst>
                  <a:path w="9525" h="304800">
                    <a:moveTo>
                      <a:pt x="0" y="0"/>
                    </a:moveTo>
                    <a:lnTo>
                      <a:pt x="0" y="304800"/>
                    </a:lnTo>
                  </a:path>
                </a:pathLst>
              </a:custGeom>
              <a:ln w="38100" cap="rnd">
                <a:solidFill>
                  <a:schemeClr val="bg1"/>
                </a:solidFill>
                <a:prstDash val="solid"/>
                <a:round/>
              </a:ln>
            </p:spPr>
            <p:txBody>
              <a:bodyPr rtlCol="0" anchor="ctr"/>
              <a:lstStyle/>
              <a:p>
                <a:endParaRPr lang="en-PH" sz="1350" b="0" i="0">
                  <a:latin typeface="Arial" panose="020B0604020202020204" pitchFamily="34" charset="0"/>
                </a:endParaRPr>
              </a:p>
            </p:txBody>
          </p:sp>
        </p:grpSp>
      </p:grpSp>
      <p:sp>
        <p:nvSpPr>
          <p:cNvPr id="29" name="Subtitle 2">
            <a:extLst>
              <a:ext uri="{FF2B5EF4-FFF2-40B4-BE49-F238E27FC236}">
                <a16:creationId xmlns:a16="http://schemas.microsoft.com/office/drawing/2014/main" id="{40059DEF-3412-B073-0F4C-BD3733559B5B}"/>
              </a:ext>
            </a:extLst>
          </p:cNvPr>
          <p:cNvSpPr>
            <a:spLocks noGrp="1"/>
          </p:cNvSpPr>
          <p:nvPr>
            <p:ph type="subTitle" idx="1" hasCustomPrompt="1"/>
          </p:nvPr>
        </p:nvSpPr>
        <p:spPr>
          <a:xfrm>
            <a:off x="779871" y="2957697"/>
            <a:ext cx="3902273" cy="1241822"/>
          </a:xfrm>
        </p:spPr>
        <p:txBody>
          <a:bodyPr>
            <a:normAutofit/>
          </a:bodyPr>
          <a:lstStyle>
            <a:lvl1pPr marL="0" indent="0" algn="l">
              <a:buNone/>
              <a:defRPr sz="135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mobile preview subtitle style</a:t>
            </a:r>
            <a:endParaRPr lang="en-PH"/>
          </a:p>
        </p:txBody>
      </p:sp>
      <p:sp>
        <p:nvSpPr>
          <p:cNvPr id="30" name="Text Placeholder 37">
            <a:extLst>
              <a:ext uri="{FF2B5EF4-FFF2-40B4-BE49-F238E27FC236}">
                <a16:creationId xmlns:a16="http://schemas.microsoft.com/office/drawing/2014/main" id="{9FDE4598-6762-A874-0211-C2E59F185212}"/>
              </a:ext>
            </a:extLst>
          </p:cNvPr>
          <p:cNvSpPr>
            <a:spLocks noGrp="1"/>
          </p:cNvSpPr>
          <p:nvPr>
            <p:ph type="body" sz="quarter" idx="10"/>
          </p:nvPr>
        </p:nvSpPr>
        <p:spPr>
          <a:xfrm>
            <a:off x="780357" y="1561350"/>
            <a:ext cx="3415492" cy="1348979"/>
          </a:xfrm>
        </p:spPr>
        <p:txBody>
          <a:bodyPr>
            <a:normAutofit/>
          </a:bodyPr>
          <a:lstStyle>
            <a:lvl1pPr marL="0" indent="0">
              <a:buNone/>
              <a:defRPr sz="3600" b="1" i="0">
                <a:solidFill>
                  <a:schemeClr val="bg1"/>
                </a:solidFill>
                <a:latin typeface="Arial" panose="020B0604020202020204" pitchFamily="34" charset="0"/>
              </a:defRPr>
            </a:lvl1pPr>
            <a:lvl5pPr>
              <a:defRPr>
                <a:solidFill>
                  <a:schemeClr val="bg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026655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Blank - Midnight">
    <p:bg>
      <p:bgPr>
        <a:solidFill>
          <a:schemeClr val="tx2"/>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12095F-AB13-3A6B-1F0E-3606E671BAEA}"/>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C873722A-0623-4FD3-B0D6-1361D82E916B}" type="datetime1">
              <a:rPr lang="en-PH" smtClean="0"/>
              <a:t>14/12/2022</a:t>
            </a:fld>
            <a:endParaRPr lang="en-PH"/>
          </a:p>
        </p:txBody>
      </p:sp>
      <p:sp>
        <p:nvSpPr>
          <p:cNvPr id="7" name="Footer Placeholder 4">
            <a:extLst>
              <a:ext uri="{FF2B5EF4-FFF2-40B4-BE49-F238E27FC236}">
                <a16:creationId xmlns:a16="http://schemas.microsoft.com/office/drawing/2014/main" id="{D166F505-BEFD-B0FB-2222-245640202EC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9B648024-A3DB-2CCA-A8BB-5A7CFE292004}"/>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0F52BDA3-C4F1-7B35-C517-D0A01B03F4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094091C9-D234-B18E-BBCC-090A065B2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pic>
        <p:nvPicPr>
          <p:cNvPr id="8" name="Graphic 7">
            <a:extLst>
              <a:ext uri="{FF2B5EF4-FFF2-40B4-BE49-F238E27FC236}">
                <a16:creationId xmlns:a16="http://schemas.microsoft.com/office/drawing/2014/main" id="{71E00DB0-6224-E627-E13B-2066D9247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0738" y="871538"/>
            <a:ext cx="2207419" cy="3400425"/>
          </a:xfrm>
          <a:prstGeom prst="rect">
            <a:avLst/>
          </a:prstGeom>
        </p:spPr>
      </p:pic>
      <p:sp>
        <p:nvSpPr>
          <p:cNvPr id="25" name="Subtitle 2">
            <a:extLst>
              <a:ext uri="{FF2B5EF4-FFF2-40B4-BE49-F238E27FC236}">
                <a16:creationId xmlns:a16="http://schemas.microsoft.com/office/drawing/2014/main" id="{567674BC-6C14-9FCB-9091-BC164FE8E9E1}"/>
              </a:ext>
            </a:extLst>
          </p:cNvPr>
          <p:cNvSpPr>
            <a:spLocks noGrp="1"/>
          </p:cNvSpPr>
          <p:nvPr>
            <p:ph type="subTitle" idx="1" hasCustomPrompt="1"/>
          </p:nvPr>
        </p:nvSpPr>
        <p:spPr>
          <a:xfrm>
            <a:off x="779870" y="2957697"/>
            <a:ext cx="6858000" cy="1241822"/>
          </a:xfrm>
        </p:spPr>
        <p:txBody>
          <a:bodyPr>
            <a:normAutofit/>
          </a:bodyPr>
          <a:lstStyle>
            <a:lvl1pPr marL="0" indent="0" algn="l">
              <a:buNone/>
              <a:defRPr sz="135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mobile preview subtitle style</a:t>
            </a:r>
            <a:endParaRPr lang="en-PH"/>
          </a:p>
        </p:txBody>
      </p:sp>
      <p:sp>
        <p:nvSpPr>
          <p:cNvPr id="26" name="Text Placeholder 37">
            <a:extLst>
              <a:ext uri="{FF2B5EF4-FFF2-40B4-BE49-F238E27FC236}">
                <a16:creationId xmlns:a16="http://schemas.microsoft.com/office/drawing/2014/main" id="{C48A4A08-196E-5668-07F2-269675CBF819}"/>
              </a:ext>
            </a:extLst>
          </p:cNvPr>
          <p:cNvSpPr>
            <a:spLocks noGrp="1"/>
          </p:cNvSpPr>
          <p:nvPr>
            <p:ph type="body" sz="quarter" idx="10"/>
          </p:nvPr>
        </p:nvSpPr>
        <p:spPr>
          <a:xfrm>
            <a:off x="780358" y="1561350"/>
            <a:ext cx="3459134" cy="1348979"/>
          </a:xfrm>
        </p:spPr>
        <p:txBody>
          <a:bodyPr>
            <a:normAutofit/>
          </a:bodyPr>
          <a:lstStyle>
            <a:lvl1pPr marL="0" indent="0">
              <a:buNone/>
              <a:defRPr sz="3600" b="1" i="0">
                <a:solidFill>
                  <a:schemeClr val="bg1"/>
                </a:solidFill>
                <a:latin typeface="Arial" panose="020B0604020202020204" pitchFamily="34" charset="0"/>
              </a:defRPr>
            </a:lvl1pPr>
            <a:lvl5pPr>
              <a:defRPr>
                <a:solidFill>
                  <a:schemeClr val="bg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5531075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Blank - Midnight">
    <p:bg>
      <p:bgPr>
        <a:solidFill>
          <a:schemeClr val="tx2"/>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12095F-AB13-3A6B-1F0E-3606E671BAEA}"/>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76CA8E51-BE64-4CAC-93CB-BE58CF2A9F60}" type="datetime1">
              <a:rPr lang="en-PH" smtClean="0"/>
              <a:t>14/12/2022</a:t>
            </a:fld>
            <a:endParaRPr lang="en-PH"/>
          </a:p>
        </p:txBody>
      </p:sp>
      <p:sp>
        <p:nvSpPr>
          <p:cNvPr id="7" name="Footer Placeholder 4">
            <a:extLst>
              <a:ext uri="{FF2B5EF4-FFF2-40B4-BE49-F238E27FC236}">
                <a16:creationId xmlns:a16="http://schemas.microsoft.com/office/drawing/2014/main" id="{D166F505-BEFD-B0FB-2222-245640202EC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9B648024-A3DB-2CCA-A8BB-5A7CFE292004}"/>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0F52BDA3-C4F1-7B35-C517-D0A01B03F4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094091C9-D234-B18E-BBCC-090A065B2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16" name="Subtitle 2">
            <a:extLst>
              <a:ext uri="{FF2B5EF4-FFF2-40B4-BE49-F238E27FC236}">
                <a16:creationId xmlns:a16="http://schemas.microsoft.com/office/drawing/2014/main" id="{7B5DDE30-8652-2CDF-DCA1-F3A3A4074DF0}"/>
              </a:ext>
            </a:extLst>
          </p:cNvPr>
          <p:cNvSpPr>
            <a:spLocks noGrp="1"/>
          </p:cNvSpPr>
          <p:nvPr>
            <p:ph type="subTitle" idx="1" hasCustomPrompt="1"/>
          </p:nvPr>
        </p:nvSpPr>
        <p:spPr>
          <a:xfrm>
            <a:off x="779871" y="2957697"/>
            <a:ext cx="3746410" cy="1241822"/>
          </a:xfrm>
        </p:spPr>
        <p:txBody>
          <a:bodyPr>
            <a:normAutofit/>
          </a:bodyPr>
          <a:lstStyle>
            <a:lvl1pPr marL="0" indent="0" algn="l">
              <a:buNone/>
              <a:defRPr sz="135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mobile preview subtitle style</a:t>
            </a:r>
            <a:endParaRPr lang="en-PH"/>
          </a:p>
        </p:txBody>
      </p:sp>
      <p:sp>
        <p:nvSpPr>
          <p:cNvPr id="17" name="Text Placeholder 37">
            <a:extLst>
              <a:ext uri="{FF2B5EF4-FFF2-40B4-BE49-F238E27FC236}">
                <a16:creationId xmlns:a16="http://schemas.microsoft.com/office/drawing/2014/main" id="{BC9952A9-27C7-F4CC-5E1C-127C4986BC26}"/>
              </a:ext>
            </a:extLst>
          </p:cNvPr>
          <p:cNvSpPr>
            <a:spLocks noGrp="1"/>
          </p:cNvSpPr>
          <p:nvPr>
            <p:ph type="body" sz="quarter" idx="10"/>
          </p:nvPr>
        </p:nvSpPr>
        <p:spPr>
          <a:xfrm>
            <a:off x="780357" y="1561350"/>
            <a:ext cx="3658640" cy="1348979"/>
          </a:xfrm>
        </p:spPr>
        <p:txBody>
          <a:bodyPr>
            <a:normAutofit/>
          </a:bodyPr>
          <a:lstStyle>
            <a:lvl1pPr marL="0" indent="0">
              <a:buNone/>
              <a:defRPr sz="3600" b="1" i="0">
                <a:solidFill>
                  <a:schemeClr val="bg1"/>
                </a:solidFill>
                <a:latin typeface="Arial" panose="020B0604020202020204" pitchFamily="34" charset="0"/>
              </a:defRPr>
            </a:lvl1pPr>
            <a:lvl5pPr>
              <a:defRPr>
                <a:solidFill>
                  <a:schemeClr val="bg2"/>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C0EB7674-E9BA-AE56-B009-F197DEE008F3}"/>
              </a:ext>
            </a:extLst>
          </p:cNvPr>
          <p:cNvGrpSpPr/>
          <p:nvPr/>
        </p:nvGrpSpPr>
        <p:grpSpPr>
          <a:xfrm>
            <a:off x="5339421" y="1561350"/>
            <a:ext cx="3358094" cy="1966867"/>
            <a:chOff x="4391024" y="2428875"/>
            <a:chExt cx="5024194" cy="2942717"/>
          </a:xfrm>
          <a:solidFill>
            <a:schemeClr val="bg1"/>
          </a:solidFill>
        </p:grpSpPr>
        <p:sp>
          <p:nvSpPr>
            <p:cNvPr id="5" name="Freeform: Shape 4">
              <a:extLst>
                <a:ext uri="{FF2B5EF4-FFF2-40B4-BE49-F238E27FC236}">
                  <a16:creationId xmlns:a16="http://schemas.microsoft.com/office/drawing/2014/main" id="{B5275D46-0B28-A332-7A72-17B155DCAB83}"/>
                </a:ext>
              </a:extLst>
            </p:cNvPr>
            <p:cNvSpPr/>
            <p:nvPr/>
          </p:nvSpPr>
          <p:spPr>
            <a:xfrm>
              <a:off x="4802263" y="2428875"/>
              <a:ext cx="4200039" cy="2811256"/>
            </a:xfrm>
            <a:custGeom>
              <a:avLst/>
              <a:gdLst>
                <a:gd name="connsiteX0" fmla="*/ 4062109 w 4200039"/>
                <a:gd name="connsiteY0" fmla="*/ 0 h 2811256"/>
                <a:gd name="connsiteX1" fmla="*/ 138765 w 4200039"/>
                <a:gd name="connsiteY1" fmla="*/ 0 h 2811256"/>
                <a:gd name="connsiteX2" fmla="*/ 0 w 4200039"/>
                <a:gd name="connsiteY2" fmla="*/ 138625 h 2811256"/>
                <a:gd name="connsiteX3" fmla="*/ 0 w 4200039"/>
                <a:gd name="connsiteY3" fmla="*/ 2764066 h 2811256"/>
                <a:gd name="connsiteX4" fmla="*/ 47332 w 4200039"/>
                <a:gd name="connsiteY4" fmla="*/ 2811257 h 2811256"/>
                <a:gd name="connsiteX5" fmla="*/ 4152699 w 4200039"/>
                <a:gd name="connsiteY5" fmla="*/ 2811257 h 2811256"/>
                <a:gd name="connsiteX6" fmla="*/ 4200031 w 4200039"/>
                <a:gd name="connsiteY6" fmla="*/ 2764066 h 2811256"/>
                <a:gd name="connsiteX7" fmla="*/ 4200031 w 4200039"/>
                <a:gd name="connsiteY7" fmla="*/ 138625 h 2811256"/>
                <a:gd name="connsiteX8" fmla="*/ 4062109 w 4200039"/>
                <a:gd name="connsiteY8" fmla="*/ 0 h 2811256"/>
                <a:gd name="connsiteX9" fmla="*/ 4062109 w 4200039"/>
                <a:gd name="connsiteY9" fmla="*/ 0 h 2811256"/>
                <a:gd name="connsiteX10" fmla="*/ 4053541 w 4200039"/>
                <a:gd name="connsiteY10" fmla="*/ 2640890 h 2811256"/>
                <a:gd name="connsiteX11" fmla="*/ 155057 w 4200039"/>
                <a:gd name="connsiteY11" fmla="*/ 2640890 h 2811256"/>
                <a:gd name="connsiteX12" fmla="*/ 155057 w 4200039"/>
                <a:gd name="connsiteY12" fmla="*/ 162642 h 2811256"/>
                <a:gd name="connsiteX13" fmla="*/ 4053541 w 4200039"/>
                <a:gd name="connsiteY13" fmla="*/ 162642 h 2811256"/>
                <a:gd name="connsiteX14" fmla="*/ 4053541 w 4200039"/>
                <a:gd name="connsiteY14" fmla="*/ 2640890 h 2811256"/>
                <a:gd name="connsiteX15" fmla="*/ 4053541 w 4200039"/>
                <a:gd name="connsiteY15" fmla="*/ 2640890 h 28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00039" h="2811256">
                  <a:moveTo>
                    <a:pt x="4062109" y="0"/>
                  </a:moveTo>
                  <a:lnTo>
                    <a:pt x="138765" y="0"/>
                  </a:lnTo>
                  <a:cubicBezTo>
                    <a:pt x="62079" y="0"/>
                    <a:pt x="0" y="61939"/>
                    <a:pt x="0" y="138625"/>
                  </a:cubicBezTo>
                  <a:lnTo>
                    <a:pt x="0" y="2764066"/>
                  </a:lnTo>
                  <a:cubicBezTo>
                    <a:pt x="0" y="2790330"/>
                    <a:pt x="21770" y="2811257"/>
                    <a:pt x="47332" y="2811257"/>
                  </a:cubicBezTo>
                  <a:lnTo>
                    <a:pt x="4152699" y="2811257"/>
                  </a:lnTo>
                  <a:cubicBezTo>
                    <a:pt x="4179104" y="2811257"/>
                    <a:pt x="4200031" y="2789627"/>
                    <a:pt x="4200031" y="2764066"/>
                  </a:cubicBezTo>
                  <a:lnTo>
                    <a:pt x="4200031" y="138625"/>
                  </a:lnTo>
                  <a:cubicBezTo>
                    <a:pt x="4200874" y="61939"/>
                    <a:pt x="4138795" y="0"/>
                    <a:pt x="4062109" y="0"/>
                  </a:cubicBezTo>
                  <a:lnTo>
                    <a:pt x="4062109" y="0"/>
                  </a:lnTo>
                  <a:close/>
                  <a:moveTo>
                    <a:pt x="4053541" y="2640890"/>
                  </a:moveTo>
                  <a:lnTo>
                    <a:pt x="155057" y="2640890"/>
                  </a:lnTo>
                  <a:lnTo>
                    <a:pt x="155057" y="162642"/>
                  </a:lnTo>
                  <a:lnTo>
                    <a:pt x="4053541" y="162642"/>
                  </a:lnTo>
                  <a:lnTo>
                    <a:pt x="4053541" y="2640890"/>
                  </a:lnTo>
                  <a:lnTo>
                    <a:pt x="4053541" y="2640890"/>
                  </a:lnTo>
                  <a:close/>
                </a:path>
              </a:pathLst>
            </a:custGeom>
            <a:grpFill/>
            <a:ln w="14021" cap="flat">
              <a:noFill/>
              <a:prstDash val="solid"/>
              <a:miter/>
            </a:ln>
          </p:spPr>
          <p:txBody>
            <a:bodyPr rtlCol="0" anchor="ctr"/>
            <a:lstStyle/>
            <a:p>
              <a:endParaRPr lang="en-PH" sz="1350" b="0" i="0">
                <a:latin typeface="Arial" panose="020B0604020202020204" pitchFamily="34" charset="0"/>
              </a:endParaRPr>
            </a:p>
          </p:txBody>
        </p:sp>
        <p:sp>
          <p:nvSpPr>
            <p:cNvPr id="9" name="Freeform: Shape 8">
              <a:extLst>
                <a:ext uri="{FF2B5EF4-FFF2-40B4-BE49-F238E27FC236}">
                  <a16:creationId xmlns:a16="http://schemas.microsoft.com/office/drawing/2014/main" id="{1BA6D1B8-A21F-1791-3618-9A25CFA9112F}"/>
                </a:ext>
              </a:extLst>
            </p:cNvPr>
            <p:cNvSpPr/>
            <p:nvPr/>
          </p:nvSpPr>
          <p:spPr>
            <a:xfrm>
              <a:off x="4391024" y="5294064"/>
              <a:ext cx="5024194" cy="77528"/>
            </a:xfrm>
            <a:custGeom>
              <a:avLst/>
              <a:gdLst>
                <a:gd name="connsiteX0" fmla="*/ 0 w 5024194"/>
                <a:gd name="connsiteY0" fmla="*/ 0 h 77528"/>
                <a:gd name="connsiteX1" fmla="*/ 366716 w 5024194"/>
                <a:gd name="connsiteY1" fmla="*/ 77529 h 77528"/>
                <a:gd name="connsiteX2" fmla="*/ 4735007 w 5024194"/>
                <a:gd name="connsiteY2" fmla="*/ 77529 h 77528"/>
                <a:gd name="connsiteX3" fmla="*/ 5024195 w 5024194"/>
                <a:gd name="connsiteY3" fmla="*/ 0 h 77528"/>
                <a:gd name="connsiteX4" fmla="*/ 0 w 5024194"/>
                <a:gd name="connsiteY4" fmla="*/ 0 h 7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194" h="77528">
                  <a:moveTo>
                    <a:pt x="0" y="0"/>
                  </a:moveTo>
                  <a:cubicBezTo>
                    <a:pt x="0" y="0"/>
                    <a:pt x="105478" y="77529"/>
                    <a:pt x="366716" y="77529"/>
                  </a:cubicBezTo>
                  <a:lnTo>
                    <a:pt x="4735007" y="77529"/>
                  </a:lnTo>
                  <a:cubicBezTo>
                    <a:pt x="4841188" y="77529"/>
                    <a:pt x="5024195" y="0"/>
                    <a:pt x="5024195" y="0"/>
                  </a:cubicBezTo>
                  <a:lnTo>
                    <a:pt x="0" y="0"/>
                  </a:lnTo>
                  <a:close/>
                </a:path>
              </a:pathLst>
            </a:custGeom>
            <a:grpFill/>
            <a:ln w="14021" cap="flat">
              <a:noFill/>
              <a:prstDash val="solid"/>
              <a:miter/>
            </a:ln>
          </p:spPr>
          <p:txBody>
            <a:bodyPr rtlCol="0" anchor="ctr"/>
            <a:lstStyle/>
            <a:p>
              <a:endParaRPr lang="en-PH" sz="1350" b="0" i="0">
                <a:latin typeface="Arial" panose="020B0604020202020204" pitchFamily="34" charset="0"/>
              </a:endParaRPr>
            </a:p>
          </p:txBody>
        </p:sp>
        <p:sp>
          <p:nvSpPr>
            <p:cNvPr id="10" name="Freeform: Shape 9">
              <a:extLst>
                <a:ext uri="{FF2B5EF4-FFF2-40B4-BE49-F238E27FC236}">
                  <a16:creationId xmlns:a16="http://schemas.microsoft.com/office/drawing/2014/main" id="{D94F275D-E181-A9C3-FCC2-EF7FA971C650}"/>
                </a:ext>
              </a:extLst>
            </p:cNvPr>
            <p:cNvSpPr/>
            <p:nvPr/>
          </p:nvSpPr>
          <p:spPr>
            <a:xfrm>
              <a:off x="4391024" y="5231704"/>
              <a:ext cx="5022509" cy="62360"/>
            </a:xfrm>
            <a:custGeom>
              <a:avLst/>
              <a:gdLst>
                <a:gd name="connsiteX0" fmla="*/ 0 w 5022509"/>
                <a:gd name="connsiteY0" fmla="*/ 62360 h 62360"/>
                <a:gd name="connsiteX1" fmla="*/ 5022509 w 5022509"/>
                <a:gd name="connsiteY1" fmla="*/ 62360 h 62360"/>
                <a:gd name="connsiteX2" fmla="*/ 5022509 w 5022509"/>
                <a:gd name="connsiteY2" fmla="*/ 0 h 62360"/>
                <a:gd name="connsiteX3" fmla="*/ 0 w 5022509"/>
                <a:gd name="connsiteY3" fmla="*/ 0 h 62360"/>
                <a:gd name="connsiteX4" fmla="*/ 0 w 5022509"/>
                <a:gd name="connsiteY4" fmla="*/ 62360 h 62360"/>
                <a:gd name="connsiteX5" fmla="*/ 0 w 5022509"/>
                <a:gd name="connsiteY5" fmla="*/ 62360 h 6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2509" h="62360">
                  <a:moveTo>
                    <a:pt x="0" y="62360"/>
                  </a:moveTo>
                  <a:lnTo>
                    <a:pt x="5022509" y="62360"/>
                  </a:lnTo>
                  <a:lnTo>
                    <a:pt x="5022509" y="0"/>
                  </a:lnTo>
                  <a:lnTo>
                    <a:pt x="0" y="0"/>
                  </a:lnTo>
                  <a:lnTo>
                    <a:pt x="0" y="62360"/>
                  </a:lnTo>
                  <a:lnTo>
                    <a:pt x="0" y="62360"/>
                  </a:lnTo>
                  <a:close/>
                </a:path>
              </a:pathLst>
            </a:custGeom>
            <a:grpFill/>
            <a:ln w="14021" cap="flat">
              <a:noFill/>
              <a:prstDash val="solid"/>
              <a:miter/>
            </a:ln>
          </p:spPr>
          <p:txBody>
            <a:bodyPr rtlCol="0" anchor="ctr"/>
            <a:lstStyle/>
            <a:p>
              <a:endParaRPr lang="en-PH" sz="1350" b="0" i="0">
                <a:latin typeface="Arial" panose="020B0604020202020204" pitchFamily="34" charset="0"/>
              </a:endParaRPr>
            </a:p>
          </p:txBody>
        </p:sp>
      </p:grpSp>
    </p:spTree>
    <p:extLst>
      <p:ext uri="{BB962C8B-B14F-4D97-AF65-F5344CB8AC3E}">
        <p14:creationId xmlns:p14="http://schemas.microsoft.com/office/powerpoint/2010/main" val="3251293311"/>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descr="Icon&#10;&#10;Description automatically generated with low confidence">
            <a:extLst>
              <a:ext uri="{FF2B5EF4-FFF2-40B4-BE49-F238E27FC236}">
                <a16:creationId xmlns:a16="http://schemas.microsoft.com/office/drawing/2014/main" id="{9779C744-00DB-3D78-BAC0-049CD552C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E21C5987-3627-6347-E124-9872715A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3" name="Date Placeholder 2">
            <a:extLst>
              <a:ext uri="{FF2B5EF4-FFF2-40B4-BE49-F238E27FC236}">
                <a16:creationId xmlns:a16="http://schemas.microsoft.com/office/drawing/2014/main" id="{1A0438FF-3CA1-483E-E6B3-4B36E3B3D64E}"/>
              </a:ext>
            </a:extLst>
          </p:cNvPr>
          <p:cNvSpPr>
            <a:spLocks noGrp="1"/>
          </p:cNvSpPr>
          <p:nvPr>
            <p:ph type="dt" sz="half" idx="10"/>
          </p:nvPr>
        </p:nvSpPr>
        <p:spPr/>
        <p:txBody>
          <a:bodyPr/>
          <a:lstStyle/>
          <a:p>
            <a:fld id="{133B4009-5DAC-4940-94DC-C3C13D868326}" type="datetimeFigureOut">
              <a:rPr lang="en-AU" smtClean="0"/>
              <a:t>14/12/2022</a:t>
            </a:fld>
            <a:endParaRPr lang="en-AU"/>
          </a:p>
        </p:txBody>
      </p:sp>
      <p:sp>
        <p:nvSpPr>
          <p:cNvPr id="4" name="Footer Placeholder 3">
            <a:extLst>
              <a:ext uri="{FF2B5EF4-FFF2-40B4-BE49-F238E27FC236}">
                <a16:creationId xmlns:a16="http://schemas.microsoft.com/office/drawing/2014/main" id="{CDA05183-0D6A-E0E1-B228-958D6CFE7E2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31AD781-06E5-EC2B-A9C7-8CA033A19ACF}"/>
              </a:ext>
            </a:extLst>
          </p:cNvPr>
          <p:cNvSpPr>
            <a:spLocks noGrp="1"/>
          </p:cNvSpPr>
          <p:nvPr>
            <p:ph type="sldNum" sz="quarter" idx="12"/>
          </p:nvPr>
        </p:nvSpPr>
        <p:spPr/>
        <p:txBody>
          <a:bodyPr/>
          <a:lstStyle>
            <a:lvl1pPr>
              <a:defRPr>
                <a:solidFill>
                  <a:schemeClr val="tx1"/>
                </a:solidFill>
              </a:defRPr>
            </a:lvl1pPr>
          </a:lstStyle>
          <a:p>
            <a:fld id="{C50D2E73-9A59-4013-B869-8B263FE44EB2}" type="slidenum">
              <a:rPr lang="en-AU" smtClean="0"/>
              <a:t>‹#›</a:t>
            </a:fld>
            <a:endParaRPr lang="en-AU"/>
          </a:p>
        </p:txBody>
      </p:sp>
    </p:spTree>
    <p:extLst>
      <p:ext uri="{BB962C8B-B14F-4D97-AF65-F5344CB8AC3E}">
        <p14:creationId xmlns:p14="http://schemas.microsoft.com/office/powerpoint/2010/main" val="43429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Midnight">
    <p:bg>
      <p:bgPr>
        <a:solidFill>
          <a:schemeClr val="tx2"/>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12095F-AB13-3A6B-1F0E-3606E671BAEA}"/>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356C4C96-9017-426A-A932-FF96460D15B5}" type="datetime1">
              <a:rPr lang="en-PH" smtClean="0"/>
              <a:t>14/12/2022</a:t>
            </a:fld>
            <a:endParaRPr lang="en-PH"/>
          </a:p>
        </p:txBody>
      </p:sp>
      <p:sp>
        <p:nvSpPr>
          <p:cNvPr id="7" name="Footer Placeholder 4">
            <a:extLst>
              <a:ext uri="{FF2B5EF4-FFF2-40B4-BE49-F238E27FC236}">
                <a16:creationId xmlns:a16="http://schemas.microsoft.com/office/drawing/2014/main" id="{D166F505-BEFD-B0FB-2222-245640202EC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9B648024-A3DB-2CCA-A8BB-5A7CFE292004}"/>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0F52BDA3-C4F1-7B35-C517-D0A01B03F4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30"/>
            <a:ext cx="1150144" cy="253920"/>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094091C9-D234-B18E-BBCC-090A065B2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Tree>
    <p:extLst>
      <p:ext uri="{BB962C8B-B14F-4D97-AF65-F5344CB8AC3E}">
        <p14:creationId xmlns:p14="http://schemas.microsoft.com/office/powerpoint/2010/main" val="123576022"/>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 Cobalts">
    <p:bg>
      <p:bgPr>
        <a:solidFill>
          <a:schemeClr val="accent2"/>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6D3E8E29-9BAD-47CF-DDA2-F515AFBDE12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4F95A2B2-69D6-43F0-8866-34703BB51761}" type="datetime1">
              <a:rPr lang="en-PH" smtClean="0"/>
              <a:t>14/12/2022</a:t>
            </a:fld>
            <a:endParaRPr lang="en-PH"/>
          </a:p>
        </p:txBody>
      </p:sp>
      <p:sp>
        <p:nvSpPr>
          <p:cNvPr id="9" name="Footer Placeholder 4">
            <a:extLst>
              <a:ext uri="{FF2B5EF4-FFF2-40B4-BE49-F238E27FC236}">
                <a16:creationId xmlns:a16="http://schemas.microsoft.com/office/drawing/2014/main" id="{1AECB2DC-59B5-7F76-81E8-D0891BDCBAF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FFE4DC50-8BD4-09E8-B260-F4086ED50BC9}"/>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1" name="Picture 10">
            <a:extLst>
              <a:ext uri="{FF2B5EF4-FFF2-40B4-BE49-F238E27FC236}">
                <a16:creationId xmlns:a16="http://schemas.microsoft.com/office/drawing/2014/main" id="{999A1E20-B2DF-9A29-D28D-139F58CE1A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77" y="4733930"/>
            <a:ext cx="1150091" cy="253920"/>
          </a:xfrm>
          <a:prstGeom prst="rect">
            <a:avLst/>
          </a:prstGeom>
        </p:spPr>
      </p:pic>
      <p:pic>
        <p:nvPicPr>
          <p:cNvPr id="14" name="Picture 13">
            <a:extLst>
              <a:ext uri="{FF2B5EF4-FFF2-40B4-BE49-F238E27FC236}">
                <a16:creationId xmlns:a16="http://schemas.microsoft.com/office/drawing/2014/main" id="{4FB5B017-4ADE-3EF4-7395-10316885A1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spTree>
    <p:extLst>
      <p:ext uri="{BB962C8B-B14F-4D97-AF65-F5344CB8AC3E}">
        <p14:creationId xmlns:p14="http://schemas.microsoft.com/office/powerpoint/2010/main" val="73028013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 Water">
    <p:bg>
      <p:bgPr>
        <a:solidFill>
          <a:schemeClr val="accent3"/>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9258924-2424-FB32-C88E-1F866B5A506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F56A428E-4D87-4EA2-8E5C-E3ABDA398FFA}" type="datetime1">
              <a:rPr lang="en-PH" smtClean="0"/>
              <a:t>14/12/2022</a:t>
            </a:fld>
            <a:endParaRPr lang="en-PH"/>
          </a:p>
        </p:txBody>
      </p:sp>
      <p:sp>
        <p:nvSpPr>
          <p:cNvPr id="7" name="Footer Placeholder 4">
            <a:extLst>
              <a:ext uri="{FF2B5EF4-FFF2-40B4-BE49-F238E27FC236}">
                <a16:creationId xmlns:a16="http://schemas.microsoft.com/office/drawing/2014/main" id="{6EDF7A39-904B-35AD-8C17-D10FE116AFA8}"/>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1AAAC622-DCB8-5BB8-2B97-1B287DDAE7E2}"/>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3A1A428A-452F-A34A-6C2F-6D469E776D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63"/>
            <a:ext cx="1150144" cy="253855"/>
          </a:xfrm>
          <a:prstGeom prst="rect">
            <a:avLst/>
          </a:prstGeom>
        </p:spPr>
      </p:pic>
      <p:pic>
        <p:nvPicPr>
          <p:cNvPr id="14" name="Picture 13">
            <a:extLst>
              <a:ext uri="{FF2B5EF4-FFF2-40B4-BE49-F238E27FC236}">
                <a16:creationId xmlns:a16="http://schemas.microsoft.com/office/drawing/2014/main" id="{E67BF1AA-946B-44FD-FD8F-C09C7A7739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spTree>
    <p:extLst>
      <p:ext uri="{BB962C8B-B14F-4D97-AF65-F5344CB8AC3E}">
        <p14:creationId xmlns:p14="http://schemas.microsoft.com/office/powerpoint/2010/main" val="211491197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Chart or Tab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999" y="1453147"/>
            <a:ext cx="412428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Text Placeholder 2"/>
          <p:cNvSpPr>
            <a:spLocks noGrp="1"/>
          </p:cNvSpPr>
          <p:nvPr>
            <p:ph type="body" idx="14" hasCustomPrompt="1"/>
          </p:nvPr>
        </p:nvSpPr>
        <p:spPr>
          <a:xfrm>
            <a:off x="4957892" y="1453147"/>
            <a:ext cx="2860546"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3" name="Content Placeholder 2"/>
          <p:cNvSpPr>
            <a:spLocks noGrp="1"/>
          </p:cNvSpPr>
          <p:nvPr>
            <p:ph idx="13" hasCustomPrompt="1"/>
          </p:nvPr>
        </p:nvSpPr>
        <p:spPr>
          <a:xfrm>
            <a:off x="4957894" y="1755396"/>
            <a:ext cx="2860512" cy="2487560"/>
          </a:xfrm>
          <a:solidFill>
            <a:schemeClr val="bg1">
              <a:lumMod val="95000"/>
            </a:schemeClr>
          </a:solidFill>
        </p:spPr>
        <p:txBody>
          <a:bodyPr/>
          <a:lstStyle>
            <a:lvl1pPr marL="0" indent="0" algn="ctr">
              <a:buNone/>
              <a:defRPr/>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85731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 Shamrock">
    <p:bg>
      <p:bgPr>
        <a:solidFill>
          <a:schemeClr val="accent4"/>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5FBB645D-18F2-2BFA-AFA6-FF58CA380D3C}"/>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AB4F68FC-0974-45D5-BA64-182364062A6C}" type="datetime1">
              <a:rPr lang="en-PH" smtClean="0"/>
              <a:t>14/12/2022</a:t>
            </a:fld>
            <a:endParaRPr lang="en-PH"/>
          </a:p>
        </p:txBody>
      </p:sp>
      <p:sp>
        <p:nvSpPr>
          <p:cNvPr id="9" name="Footer Placeholder 4">
            <a:extLst>
              <a:ext uri="{FF2B5EF4-FFF2-40B4-BE49-F238E27FC236}">
                <a16:creationId xmlns:a16="http://schemas.microsoft.com/office/drawing/2014/main" id="{F6CA2D97-6FAC-E90F-312F-D553A0251715}"/>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13C0A991-701E-D5A0-C645-9E628590AEDA}"/>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1" name="Picture 10">
            <a:extLst>
              <a:ext uri="{FF2B5EF4-FFF2-40B4-BE49-F238E27FC236}">
                <a16:creationId xmlns:a16="http://schemas.microsoft.com/office/drawing/2014/main" id="{D8FE431F-E8BF-1473-9EA5-CD2603364D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77" y="4733930"/>
            <a:ext cx="1150091" cy="253920"/>
          </a:xfrm>
          <a:prstGeom prst="rect">
            <a:avLst/>
          </a:prstGeom>
        </p:spPr>
      </p:pic>
      <p:pic>
        <p:nvPicPr>
          <p:cNvPr id="14" name="Picture 13">
            <a:extLst>
              <a:ext uri="{FF2B5EF4-FFF2-40B4-BE49-F238E27FC236}">
                <a16:creationId xmlns:a16="http://schemas.microsoft.com/office/drawing/2014/main" id="{87FB3EB1-B564-EFC8-F43B-8DE8DB8FF9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58343" y="444"/>
            <a:ext cx="1884512" cy="729562"/>
          </a:xfrm>
          <a:prstGeom prst="rect">
            <a:avLst/>
          </a:prstGeom>
        </p:spPr>
      </p:pic>
    </p:spTree>
    <p:extLst>
      <p:ext uri="{BB962C8B-B14F-4D97-AF65-F5344CB8AC3E}">
        <p14:creationId xmlns:p14="http://schemas.microsoft.com/office/powerpoint/2010/main" val="1077701546"/>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 Fountain">
    <p:bg>
      <p:bgPr>
        <a:solidFill>
          <a:schemeClr val="bg1"/>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9258924-2424-FB32-C88E-1F866B5A506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C459D403-F8BC-44E9-8E73-0422A53F1D09}" type="datetime1">
              <a:rPr lang="en-PH" smtClean="0"/>
              <a:t>14/12/2022</a:t>
            </a:fld>
            <a:endParaRPr lang="en-PH"/>
          </a:p>
        </p:txBody>
      </p:sp>
      <p:sp>
        <p:nvSpPr>
          <p:cNvPr id="7" name="Footer Placeholder 4">
            <a:extLst>
              <a:ext uri="{FF2B5EF4-FFF2-40B4-BE49-F238E27FC236}">
                <a16:creationId xmlns:a16="http://schemas.microsoft.com/office/drawing/2014/main" id="{6EDF7A39-904B-35AD-8C17-D10FE116AFA8}"/>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1AAAC622-DCB8-5BB8-2B97-1B287DDAE7E2}"/>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13" name="Picture 12">
            <a:extLst>
              <a:ext uri="{FF2B5EF4-FFF2-40B4-BE49-F238E27FC236}">
                <a16:creationId xmlns:a16="http://schemas.microsoft.com/office/drawing/2014/main" id="{3A1A428A-452F-A34A-6C2F-6D469E776D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1450" y="4733963"/>
            <a:ext cx="1150144" cy="253855"/>
          </a:xfrm>
          <a:prstGeom prst="rect">
            <a:avLst/>
          </a:prstGeom>
        </p:spPr>
      </p:pic>
      <p:pic>
        <p:nvPicPr>
          <p:cNvPr id="8" name="Picture 7">
            <a:extLst>
              <a:ext uri="{FF2B5EF4-FFF2-40B4-BE49-F238E27FC236}">
                <a16:creationId xmlns:a16="http://schemas.microsoft.com/office/drawing/2014/main" id="{24B4F413-143D-4DEC-1A91-F95114B235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58344" y="444"/>
            <a:ext cx="1884511" cy="729562"/>
          </a:xfrm>
          <a:prstGeom prst="rect">
            <a:avLst/>
          </a:prstGeom>
        </p:spPr>
      </p:pic>
    </p:spTree>
    <p:extLst>
      <p:ext uri="{BB962C8B-B14F-4D97-AF65-F5344CB8AC3E}">
        <p14:creationId xmlns:p14="http://schemas.microsoft.com/office/powerpoint/2010/main" val="16489258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12" name="Picture 11" descr="Icon&#10;&#10;Description automatically generated with low confidence">
            <a:extLst>
              <a:ext uri="{FF2B5EF4-FFF2-40B4-BE49-F238E27FC236}">
                <a16:creationId xmlns:a16="http://schemas.microsoft.com/office/drawing/2014/main" id="{E21C5987-3627-6347-E124-9872715A2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3" name="Date Placeholder 2">
            <a:extLst>
              <a:ext uri="{FF2B5EF4-FFF2-40B4-BE49-F238E27FC236}">
                <a16:creationId xmlns:a16="http://schemas.microsoft.com/office/drawing/2014/main" id="{1A0438FF-3CA1-483E-E6B3-4B36E3B3D64E}"/>
              </a:ext>
            </a:extLst>
          </p:cNvPr>
          <p:cNvSpPr>
            <a:spLocks noGrp="1"/>
          </p:cNvSpPr>
          <p:nvPr>
            <p:ph type="dt" sz="half" idx="10"/>
          </p:nvPr>
        </p:nvSpPr>
        <p:spPr/>
        <p:txBody>
          <a:bodyPr/>
          <a:lstStyle/>
          <a:p>
            <a:fld id="{DE49262B-C7EA-4F5C-9963-BE0F46478AB0}" type="datetime1">
              <a:rPr lang="en-PH" smtClean="0"/>
              <a:t>14/12/2022</a:t>
            </a:fld>
            <a:endParaRPr lang="en-PH"/>
          </a:p>
        </p:txBody>
      </p:sp>
      <p:sp>
        <p:nvSpPr>
          <p:cNvPr id="4" name="Footer Placeholder 3">
            <a:extLst>
              <a:ext uri="{FF2B5EF4-FFF2-40B4-BE49-F238E27FC236}">
                <a16:creationId xmlns:a16="http://schemas.microsoft.com/office/drawing/2014/main" id="{CDA05183-0D6A-E0E1-B228-958D6CFE7E24}"/>
              </a:ext>
            </a:extLst>
          </p:cNvPr>
          <p:cNvSpPr>
            <a:spLocks noGrp="1"/>
          </p:cNvSpPr>
          <p:nvPr>
            <p:ph type="ftr" sz="quarter" idx="11"/>
          </p:nvPr>
        </p:nvSpPr>
        <p:spPr>
          <a:xfrm>
            <a:off x="321078" y="4735444"/>
            <a:ext cx="4193383" cy="273844"/>
          </a:xfrm>
        </p:spPr>
        <p:txBody>
          <a:bodyPr/>
          <a:lstStyle/>
          <a:p>
            <a:r>
              <a:rPr lang="en-PH"/>
              <a:t>Master template</a:t>
            </a:r>
          </a:p>
        </p:txBody>
      </p:sp>
      <p:sp>
        <p:nvSpPr>
          <p:cNvPr id="5" name="Slide Number Placeholder 4">
            <a:extLst>
              <a:ext uri="{FF2B5EF4-FFF2-40B4-BE49-F238E27FC236}">
                <a16:creationId xmlns:a16="http://schemas.microsoft.com/office/drawing/2014/main" id="{331AD781-06E5-EC2B-A9C7-8CA033A19ACF}"/>
              </a:ext>
            </a:extLst>
          </p:cNvPr>
          <p:cNvSpPr>
            <a:spLocks noGrp="1"/>
          </p:cNvSpPr>
          <p:nvPr>
            <p:ph type="sldNum" sz="quarter" idx="12"/>
          </p:nvPr>
        </p:nvSpPr>
        <p:spPr/>
        <p:txBody>
          <a:bodyPr/>
          <a:lstStyle>
            <a:lvl1pPr>
              <a:defRPr>
                <a:solidFill>
                  <a:schemeClr val="tx1"/>
                </a:solidFill>
              </a:defRPr>
            </a:lvl1pPr>
          </a:lstStyle>
          <a:p>
            <a:fld id="{AD606251-D307-4491-9E5E-7D88612B5E59}" type="slidenum">
              <a:rPr lang="en-AU" smtClean="0"/>
              <a:pPr/>
              <a:t>‹#›</a:t>
            </a:fld>
            <a:endParaRPr lang="en-AU"/>
          </a:p>
        </p:txBody>
      </p:sp>
      <p:pic>
        <p:nvPicPr>
          <p:cNvPr id="7" name="Graphic 6">
            <a:extLst>
              <a:ext uri="{FF2B5EF4-FFF2-40B4-BE49-F238E27FC236}">
                <a16:creationId xmlns:a16="http://schemas.microsoft.com/office/drawing/2014/main" id="{25023C42-4354-5882-DB9E-B2822DD06F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660" y="242248"/>
            <a:ext cx="1074651" cy="362001"/>
          </a:xfrm>
          <a:prstGeom prst="rect">
            <a:avLst/>
          </a:prstGeom>
        </p:spPr>
      </p:pic>
    </p:spTree>
    <p:extLst>
      <p:ext uri="{BB962C8B-B14F-4D97-AF65-F5344CB8AC3E}">
        <p14:creationId xmlns:p14="http://schemas.microsoft.com/office/powerpoint/2010/main" val="2309965798"/>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12" name="Picture 11" descr="Icon&#10;&#10;Description automatically generated with low confidence">
            <a:extLst>
              <a:ext uri="{FF2B5EF4-FFF2-40B4-BE49-F238E27FC236}">
                <a16:creationId xmlns:a16="http://schemas.microsoft.com/office/drawing/2014/main" id="{E21C5987-3627-6347-E124-9872715A2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3" name="Date Placeholder 2">
            <a:extLst>
              <a:ext uri="{FF2B5EF4-FFF2-40B4-BE49-F238E27FC236}">
                <a16:creationId xmlns:a16="http://schemas.microsoft.com/office/drawing/2014/main" id="{1A0438FF-3CA1-483E-E6B3-4B36E3B3D64E}"/>
              </a:ext>
            </a:extLst>
          </p:cNvPr>
          <p:cNvSpPr>
            <a:spLocks noGrp="1"/>
          </p:cNvSpPr>
          <p:nvPr>
            <p:ph type="dt" sz="half" idx="10"/>
          </p:nvPr>
        </p:nvSpPr>
        <p:spPr/>
        <p:txBody>
          <a:bodyPr/>
          <a:lstStyle/>
          <a:p>
            <a:fld id="{DE49262B-C7EA-4F5C-9963-BE0F46478AB0}" type="datetime1">
              <a:rPr lang="en-PH" smtClean="0"/>
              <a:t>14/12/2022</a:t>
            </a:fld>
            <a:endParaRPr lang="en-PH"/>
          </a:p>
        </p:txBody>
      </p:sp>
      <p:sp>
        <p:nvSpPr>
          <p:cNvPr id="4" name="Footer Placeholder 3">
            <a:extLst>
              <a:ext uri="{FF2B5EF4-FFF2-40B4-BE49-F238E27FC236}">
                <a16:creationId xmlns:a16="http://schemas.microsoft.com/office/drawing/2014/main" id="{CDA05183-0D6A-E0E1-B228-958D6CFE7E24}"/>
              </a:ext>
            </a:extLst>
          </p:cNvPr>
          <p:cNvSpPr>
            <a:spLocks noGrp="1"/>
          </p:cNvSpPr>
          <p:nvPr>
            <p:ph type="ftr" sz="quarter" idx="11"/>
          </p:nvPr>
        </p:nvSpPr>
        <p:spPr/>
        <p:txBody>
          <a:bodyPr/>
          <a:lstStyle/>
          <a:p>
            <a:r>
              <a:rPr lang="en-PH"/>
              <a:t>Master template</a:t>
            </a:r>
          </a:p>
        </p:txBody>
      </p:sp>
      <p:sp>
        <p:nvSpPr>
          <p:cNvPr id="5" name="Slide Number Placeholder 4">
            <a:extLst>
              <a:ext uri="{FF2B5EF4-FFF2-40B4-BE49-F238E27FC236}">
                <a16:creationId xmlns:a16="http://schemas.microsoft.com/office/drawing/2014/main" id="{331AD781-06E5-EC2B-A9C7-8CA033A19ACF}"/>
              </a:ext>
            </a:extLst>
          </p:cNvPr>
          <p:cNvSpPr>
            <a:spLocks noGrp="1"/>
          </p:cNvSpPr>
          <p:nvPr>
            <p:ph type="sldNum" sz="quarter" idx="12"/>
          </p:nvPr>
        </p:nvSpPr>
        <p:spPr/>
        <p:txBody>
          <a:bodyPr/>
          <a:lstStyle>
            <a:lvl1pPr>
              <a:defRPr>
                <a:solidFill>
                  <a:schemeClr val="tx1"/>
                </a:solidFill>
              </a:defRPr>
            </a:lvl1pPr>
          </a:lstStyle>
          <a:p>
            <a:fld id="{AD606251-D307-4491-9E5E-7D88612B5E59}" type="slidenum">
              <a:rPr lang="en-AU" smtClean="0"/>
              <a:pPr/>
              <a:t>‹#›</a:t>
            </a:fld>
            <a:endParaRPr lang="en-AU"/>
          </a:p>
        </p:txBody>
      </p:sp>
      <p:pic>
        <p:nvPicPr>
          <p:cNvPr id="9" name="Graphic 8">
            <a:extLst>
              <a:ext uri="{FF2B5EF4-FFF2-40B4-BE49-F238E27FC236}">
                <a16:creationId xmlns:a16="http://schemas.microsoft.com/office/drawing/2014/main" id="{53D6337A-B3A1-E4A1-BEAB-9709933411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90" y="4172248"/>
            <a:ext cx="1314869" cy="930954"/>
          </a:xfrm>
          <a:prstGeom prst="rect">
            <a:avLst/>
          </a:prstGeom>
        </p:spPr>
      </p:pic>
    </p:spTree>
    <p:extLst>
      <p:ext uri="{BB962C8B-B14F-4D97-AF65-F5344CB8AC3E}">
        <p14:creationId xmlns:p14="http://schemas.microsoft.com/office/powerpoint/2010/main" val="3087322065"/>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Blank - Midnight">
    <p:bg>
      <p:bgPr>
        <a:solidFill>
          <a:schemeClr val="tx2"/>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12095F-AB13-3A6B-1F0E-3606E671BAEA}"/>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356C4C96-9017-426A-A932-FF96460D15B5}" type="datetime1">
              <a:rPr lang="en-PH" smtClean="0"/>
              <a:t>14/12/2022</a:t>
            </a:fld>
            <a:endParaRPr lang="en-PH"/>
          </a:p>
        </p:txBody>
      </p:sp>
      <p:sp>
        <p:nvSpPr>
          <p:cNvPr id="7" name="Footer Placeholder 4">
            <a:extLst>
              <a:ext uri="{FF2B5EF4-FFF2-40B4-BE49-F238E27FC236}">
                <a16:creationId xmlns:a16="http://schemas.microsoft.com/office/drawing/2014/main" id="{D166F505-BEFD-B0FB-2222-245640202ECD}"/>
              </a:ext>
            </a:extLst>
          </p:cNvPr>
          <p:cNvSpPr>
            <a:spLocks noGrp="1"/>
          </p:cNvSpPr>
          <p:nvPr>
            <p:ph type="ftr" sz="quarter" idx="3"/>
          </p:nvPr>
        </p:nvSpPr>
        <p:spPr>
          <a:xfrm>
            <a:off x="277437"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9B648024-A3DB-2CCA-A8BB-5A7CFE292004}"/>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4" name="Picture 13" descr="Icon&#10;&#10;Description automatically generated with low confidence">
            <a:extLst>
              <a:ext uri="{FF2B5EF4-FFF2-40B4-BE49-F238E27FC236}">
                <a16:creationId xmlns:a16="http://schemas.microsoft.com/office/drawing/2014/main" id="{094091C9-D234-B18E-BBCC-090A065B2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pic>
        <p:nvPicPr>
          <p:cNvPr id="9" name="Graphic 8">
            <a:extLst>
              <a:ext uri="{FF2B5EF4-FFF2-40B4-BE49-F238E27FC236}">
                <a16:creationId xmlns:a16="http://schemas.microsoft.com/office/drawing/2014/main" id="{4051DF5E-CE16-698B-ACD0-4567D5ABBC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660" y="242248"/>
            <a:ext cx="1074651" cy="362001"/>
          </a:xfrm>
          <a:prstGeom prst="rect">
            <a:avLst/>
          </a:prstGeom>
        </p:spPr>
      </p:pic>
    </p:spTree>
    <p:extLst>
      <p:ext uri="{BB962C8B-B14F-4D97-AF65-F5344CB8AC3E}">
        <p14:creationId xmlns:p14="http://schemas.microsoft.com/office/powerpoint/2010/main" val="1738409479"/>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5_Blank - Midnight">
    <p:bg>
      <p:bgPr>
        <a:solidFill>
          <a:schemeClr val="tx2"/>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8912095F-AB13-3A6B-1F0E-3606E671BAEA}"/>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356C4C96-9017-426A-A932-FF96460D15B5}" type="datetime1">
              <a:rPr lang="en-PH" smtClean="0"/>
              <a:t>14/12/2022</a:t>
            </a:fld>
            <a:endParaRPr lang="en-PH"/>
          </a:p>
        </p:txBody>
      </p:sp>
      <p:sp>
        <p:nvSpPr>
          <p:cNvPr id="7" name="Footer Placeholder 4">
            <a:extLst>
              <a:ext uri="{FF2B5EF4-FFF2-40B4-BE49-F238E27FC236}">
                <a16:creationId xmlns:a16="http://schemas.microsoft.com/office/drawing/2014/main" id="{D166F505-BEFD-B0FB-2222-245640202ECD}"/>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2" name="Slide Number Placeholder 5">
            <a:extLst>
              <a:ext uri="{FF2B5EF4-FFF2-40B4-BE49-F238E27FC236}">
                <a16:creationId xmlns:a16="http://schemas.microsoft.com/office/drawing/2014/main" id="{9B648024-A3DB-2CCA-A8BB-5A7CFE292004}"/>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4" name="Picture 13" descr="Icon&#10;&#10;Description automatically generated with low confidence">
            <a:extLst>
              <a:ext uri="{FF2B5EF4-FFF2-40B4-BE49-F238E27FC236}">
                <a16:creationId xmlns:a16="http://schemas.microsoft.com/office/drawing/2014/main" id="{094091C9-D234-B18E-BBCC-090A065B2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pic>
        <p:nvPicPr>
          <p:cNvPr id="5" name="Graphic 4">
            <a:extLst>
              <a:ext uri="{FF2B5EF4-FFF2-40B4-BE49-F238E27FC236}">
                <a16:creationId xmlns:a16="http://schemas.microsoft.com/office/drawing/2014/main" id="{586DD8BE-D483-DA5B-6121-0EB809E86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3036" y="4130708"/>
            <a:ext cx="1360013" cy="962917"/>
          </a:xfrm>
          <a:prstGeom prst="rect">
            <a:avLst/>
          </a:prstGeom>
        </p:spPr>
      </p:pic>
    </p:spTree>
    <p:extLst>
      <p:ext uri="{BB962C8B-B14F-4D97-AF65-F5344CB8AC3E}">
        <p14:creationId xmlns:p14="http://schemas.microsoft.com/office/powerpoint/2010/main" val="1172839075"/>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 Cobalts">
    <p:bg>
      <p:bgPr>
        <a:solidFill>
          <a:schemeClr val="accent2"/>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6D3E8E29-9BAD-47CF-DDA2-F515AFBDE12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4F95A2B2-69D6-43F0-8866-34703BB51761}" type="datetime1">
              <a:rPr lang="en-PH" smtClean="0"/>
              <a:t>14/12/2022</a:t>
            </a:fld>
            <a:endParaRPr lang="en-PH"/>
          </a:p>
        </p:txBody>
      </p:sp>
      <p:sp>
        <p:nvSpPr>
          <p:cNvPr id="9" name="Footer Placeholder 4">
            <a:extLst>
              <a:ext uri="{FF2B5EF4-FFF2-40B4-BE49-F238E27FC236}">
                <a16:creationId xmlns:a16="http://schemas.microsoft.com/office/drawing/2014/main" id="{1AECB2DC-59B5-7F76-81E8-D0891BDCBAFF}"/>
              </a:ext>
            </a:extLst>
          </p:cNvPr>
          <p:cNvSpPr>
            <a:spLocks noGrp="1"/>
          </p:cNvSpPr>
          <p:nvPr>
            <p:ph type="ftr" sz="quarter" idx="3"/>
          </p:nvPr>
        </p:nvSpPr>
        <p:spPr>
          <a:xfrm>
            <a:off x="333548"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FFE4DC50-8BD4-09E8-B260-F4086ED50BC9}"/>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4" name="Picture 13">
            <a:extLst>
              <a:ext uri="{FF2B5EF4-FFF2-40B4-BE49-F238E27FC236}">
                <a16:creationId xmlns:a16="http://schemas.microsoft.com/office/drawing/2014/main" id="{4FB5B017-4ADE-3EF4-7395-10316885A1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pic>
        <p:nvPicPr>
          <p:cNvPr id="3" name="Graphic 2">
            <a:extLst>
              <a:ext uri="{FF2B5EF4-FFF2-40B4-BE49-F238E27FC236}">
                <a16:creationId xmlns:a16="http://schemas.microsoft.com/office/drawing/2014/main" id="{176843B4-B2FD-64A9-6F5F-BC605C5B44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660" y="242248"/>
            <a:ext cx="1074651" cy="362001"/>
          </a:xfrm>
          <a:prstGeom prst="rect">
            <a:avLst/>
          </a:prstGeom>
        </p:spPr>
      </p:pic>
    </p:spTree>
    <p:extLst>
      <p:ext uri="{BB962C8B-B14F-4D97-AF65-F5344CB8AC3E}">
        <p14:creationId xmlns:p14="http://schemas.microsoft.com/office/powerpoint/2010/main" val="2647860511"/>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 Cobalts">
    <p:bg>
      <p:bgPr>
        <a:solidFill>
          <a:schemeClr val="accent2"/>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6D3E8E29-9BAD-47CF-DDA2-F515AFBDE12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4F95A2B2-69D6-43F0-8866-34703BB51761}" type="datetime1">
              <a:rPr lang="en-PH" smtClean="0"/>
              <a:t>14/12/2022</a:t>
            </a:fld>
            <a:endParaRPr lang="en-PH"/>
          </a:p>
        </p:txBody>
      </p:sp>
      <p:sp>
        <p:nvSpPr>
          <p:cNvPr id="9" name="Footer Placeholder 4">
            <a:extLst>
              <a:ext uri="{FF2B5EF4-FFF2-40B4-BE49-F238E27FC236}">
                <a16:creationId xmlns:a16="http://schemas.microsoft.com/office/drawing/2014/main" id="{1AECB2DC-59B5-7F76-81E8-D0891BDCBAFF}"/>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FFE4DC50-8BD4-09E8-B260-F4086ED50BC9}"/>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4" name="Picture 13">
            <a:extLst>
              <a:ext uri="{FF2B5EF4-FFF2-40B4-BE49-F238E27FC236}">
                <a16:creationId xmlns:a16="http://schemas.microsoft.com/office/drawing/2014/main" id="{4FB5B017-4ADE-3EF4-7395-10316885A1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pic>
        <p:nvPicPr>
          <p:cNvPr id="2" name="Graphic 1">
            <a:extLst>
              <a:ext uri="{FF2B5EF4-FFF2-40B4-BE49-F238E27FC236}">
                <a16:creationId xmlns:a16="http://schemas.microsoft.com/office/drawing/2014/main" id="{CCA0986D-DBBF-A3EB-96E5-373638C255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4200" y="4139738"/>
            <a:ext cx="1342615" cy="950599"/>
          </a:xfrm>
          <a:prstGeom prst="rect">
            <a:avLst/>
          </a:prstGeom>
        </p:spPr>
      </p:pic>
    </p:spTree>
    <p:extLst>
      <p:ext uri="{BB962C8B-B14F-4D97-AF65-F5344CB8AC3E}">
        <p14:creationId xmlns:p14="http://schemas.microsoft.com/office/powerpoint/2010/main" val="3394887"/>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Blank - Water">
    <p:bg>
      <p:bgPr>
        <a:solidFill>
          <a:schemeClr val="accent3"/>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9258924-2424-FB32-C88E-1F866B5A506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F56A428E-4D87-4EA2-8E5C-E3ABDA398FFA}" type="datetime1">
              <a:rPr lang="en-PH" smtClean="0"/>
              <a:t>14/12/2022</a:t>
            </a:fld>
            <a:endParaRPr lang="en-PH"/>
          </a:p>
        </p:txBody>
      </p:sp>
      <p:sp>
        <p:nvSpPr>
          <p:cNvPr id="7" name="Footer Placeholder 4">
            <a:extLst>
              <a:ext uri="{FF2B5EF4-FFF2-40B4-BE49-F238E27FC236}">
                <a16:creationId xmlns:a16="http://schemas.microsoft.com/office/drawing/2014/main" id="{6EDF7A39-904B-35AD-8C17-D10FE116AFA8}"/>
              </a:ext>
            </a:extLst>
          </p:cNvPr>
          <p:cNvSpPr>
            <a:spLocks noGrp="1"/>
          </p:cNvSpPr>
          <p:nvPr>
            <p:ph type="ftr" sz="quarter" idx="3"/>
          </p:nvPr>
        </p:nvSpPr>
        <p:spPr>
          <a:xfrm>
            <a:off x="20266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1AAAC622-DCB8-5BB8-2B97-1B287DDAE7E2}"/>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14" name="Picture 13">
            <a:extLst>
              <a:ext uri="{FF2B5EF4-FFF2-40B4-BE49-F238E27FC236}">
                <a16:creationId xmlns:a16="http://schemas.microsoft.com/office/drawing/2014/main" id="{E67BF1AA-946B-44FD-FD8F-C09C7A7739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pic>
        <p:nvPicPr>
          <p:cNvPr id="2" name="Graphic 1">
            <a:extLst>
              <a:ext uri="{FF2B5EF4-FFF2-40B4-BE49-F238E27FC236}">
                <a16:creationId xmlns:a16="http://schemas.microsoft.com/office/drawing/2014/main" id="{9BA54EC6-723C-131B-FEA3-4F7774EF76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660" y="242248"/>
            <a:ext cx="1074651" cy="362001"/>
          </a:xfrm>
          <a:prstGeom prst="rect">
            <a:avLst/>
          </a:prstGeom>
        </p:spPr>
      </p:pic>
    </p:spTree>
    <p:extLst>
      <p:ext uri="{BB962C8B-B14F-4D97-AF65-F5344CB8AC3E}">
        <p14:creationId xmlns:p14="http://schemas.microsoft.com/office/powerpoint/2010/main" val="3277590961"/>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Blank - Water">
    <p:bg>
      <p:bgPr>
        <a:solidFill>
          <a:schemeClr val="accent3"/>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9258924-2424-FB32-C88E-1F866B5A506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F56A428E-4D87-4EA2-8E5C-E3ABDA398FFA}" type="datetime1">
              <a:rPr lang="en-PH" smtClean="0"/>
              <a:t>14/12/2022</a:t>
            </a:fld>
            <a:endParaRPr lang="en-PH"/>
          </a:p>
        </p:txBody>
      </p:sp>
      <p:sp>
        <p:nvSpPr>
          <p:cNvPr id="7" name="Footer Placeholder 4">
            <a:extLst>
              <a:ext uri="{FF2B5EF4-FFF2-40B4-BE49-F238E27FC236}">
                <a16:creationId xmlns:a16="http://schemas.microsoft.com/office/drawing/2014/main" id="{6EDF7A39-904B-35AD-8C17-D10FE116AFA8}"/>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1AAAC622-DCB8-5BB8-2B97-1B287DDAE7E2}"/>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14" name="Picture 13">
            <a:extLst>
              <a:ext uri="{FF2B5EF4-FFF2-40B4-BE49-F238E27FC236}">
                <a16:creationId xmlns:a16="http://schemas.microsoft.com/office/drawing/2014/main" id="{E67BF1AA-946B-44FD-FD8F-C09C7A7739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1"/>
            <a:ext cx="1884512" cy="730449"/>
          </a:xfrm>
          <a:prstGeom prst="rect">
            <a:avLst/>
          </a:prstGeom>
        </p:spPr>
      </p:pic>
      <p:pic>
        <p:nvPicPr>
          <p:cNvPr id="4" name="Graphic 3">
            <a:extLst>
              <a:ext uri="{FF2B5EF4-FFF2-40B4-BE49-F238E27FC236}">
                <a16:creationId xmlns:a16="http://schemas.microsoft.com/office/drawing/2014/main" id="{D0EDA548-45A9-0401-7711-114B32CDDF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294" y="4110806"/>
            <a:ext cx="1424339" cy="1008461"/>
          </a:xfrm>
          <a:prstGeom prst="rect">
            <a:avLst/>
          </a:prstGeom>
        </p:spPr>
      </p:pic>
    </p:spTree>
    <p:extLst>
      <p:ext uri="{BB962C8B-B14F-4D97-AF65-F5344CB8AC3E}">
        <p14:creationId xmlns:p14="http://schemas.microsoft.com/office/powerpoint/2010/main" val="187250695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hart or Tab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12" name="Text Placeholder 2"/>
          <p:cNvSpPr>
            <a:spLocks noGrp="1"/>
          </p:cNvSpPr>
          <p:nvPr>
            <p:ph type="body" idx="16" hasCustomPrompt="1"/>
          </p:nvPr>
        </p:nvSpPr>
        <p:spPr>
          <a:xfrm>
            <a:off x="539999" y="1453147"/>
            <a:ext cx="5688000"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1" name="Content Placeholder 2"/>
          <p:cNvSpPr>
            <a:spLocks noGrp="1"/>
          </p:cNvSpPr>
          <p:nvPr>
            <p:ph idx="15" hasCustomPrompt="1"/>
          </p:nvPr>
        </p:nvSpPr>
        <p:spPr>
          <a:xfrm>
            <a:off x="539999" y="1755396"/>
            <a:ext cx="5688000" cy="2487560"/>
          </a:xfrm>
          <a:solidFill>
            <a:schemeClr val="bg1">
              <a:lumMod val="95000"/>
            </a:schemeClr>
          </a:solidFill>
        </p:spPr>
        <p:txBody>
          <a:bodyPr/>
          <a:lstStyle>
            <a:lvl1pPr marL="0" indent="0" algn="ctr">
              <a:buNone/>
              <a:defRPr/>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2082039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 Shamrock">
    <p:bg>
      <p:bgPr>
        <a:solidFill>
          <a:schemeClr val="accent4"/>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5FBB645D-18F2-2BFA-AFA6-FF58CA380D3C}"/>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AB4F68FC-0974-45D5-BA64-182364062A6C}" type="datetime1">
              <a:rPr lang="en-PH" smtClean="0"/>
              <a:t>14/12/2022</a:t>
            </a:fld>
            <a:endParaRPr lang="en-PH"/>
          </a:p>
        </p:txBody>
      </p:sp>
      <p:sp>
        <p:nvSpPr>
          <p:cNvPr id="9" name="Footer Placeholder 4">
            <a:extLst>
              <a:ext uri="{FF2B5EF4-FFF2-40B4-BE49-F238E27FC236}">
                <a16:creationId xmlns:a16="http://schemas.microsoft.com/office/drawing/2014/main" id="{F6CA2D97-6FAC-E90F-312F-D553A0251715}"/>
              </a:ext>
            </a:extLst>
          </p:cNvPr>
          <p:cNvSpPr>
            <a:spLocks noGrp="1"/>
          </p:cNvSpPr>
          <p:nvPr>
            <p:ph type="ftr" sz="quarter" idx="3"/>
          </p:nvPr>
        </p:nvSpPr>
        <p:spPr>
          <a:xfrm>
            <a:off x="314844"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13C0A991-701E-D5A0-C645-9E628590AEDA}"/>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4" name="Picture 13">
            <a:extLst>
              <a:ext uri="{FF2B5EF4-FFF2-40B4-BE49-F238E27FC236}">
                <a16:creationId xmlns:a16="http://schemas.microsoft.com/office/drawing/2014/main" id="{87FB3EB1-B564-EFC8-F43B-8DE8DB8FF9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444"/>
            <a:ext cx="1884512" cy="729562"/>
          </a:xfrm>
          <a:prstGeom prst="rect">
            <a:avLst/>
          </a:prstGeom>
        </p:spPr>
      </p:pic>
      <p:pic>
        <p:nvPicPr>
          <p:cNvPr id="3" name="Graphic 2">
            <a:extLst>
              <a:ext uri="{FF2B5EF4-FFF2-40B4-BE49-F238E27FC236}">
                <a16:creationId xmlns:a16="http://schemas.microsoft.com/office/drawing/2014/main" id="{39A9AA0B-0543-B26E-8D51-C62E45EA3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660" y="242248"/>
            <a:ext cx="1074651" cy="362001"/>
          </a:xfrm>
          <a:prstGeom prst="rect">
            <a:avLst/>
          </a:prstGeom>
        </p:spPr>
      </p:pic>
    </p:spTree>
    <p:extLst>
      <p:ext uri="{BB962C8B-B14F-4D97-AF65-F5344CB8AC3E}">
        <p14:creationId xmlns:p14="http://schemas.microsoft.com/office/powerpoint/2010/main" val="1345783666"/>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_Blank - Shamrock">
    <p:bg>
      <p:bgPr>
        <a:solidFill>
          <a:schemeClr val="accent4"/>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5FBB645D-18F2-2BFA-AFA6-FF58CA380D3C}"/>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bg2"/>
                </a:solidFill>
              </a:defRPr>
            </a:lvl1pPr>
          </a:lstStyle>
          <a:p>
            <a:fld id="{AB4F68FC-0974-45D5-BA64-182364062A6C}" type="datetime1">
              <a:rPr lang="en-PH" smtClean="0"/>
              <a:t>14/12/2022</a:t>
            </a:fld>
            <a:endParaRPr lang="en-PH"/>
          </a:p>
        </p:txBody>
      </p:sp>
      <p:sp>
        <p:nvSpPr>
          <p:cNvPr id="9" name="Footer Placeholder 4">
            <a:extLst>
              <a:ext uri="{FF2B5EF4-FFF2-40B4-BE49-F238E27FC236}">
                <a16:creationId xmlns:a16="http://schemas.microsoft.com/office/drawing/2014/main" id="{F6CA2D97-6FAC-E90F-312F-D553A0251715}"/>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bg2"/>
                </a:solidFill>
              </a:defRPr>
            </a:lvl1pPr>
          </a:lstStyle>
          <a:p>
            <a:r>
              <a:rPr lang="en-PH"/>
              <a:t>Master template</a:t>
            </a:r>
          </a:p>
        </p:txBody>
      </p:sp>
      <p:sp>
        <p:nvSpPr>
          <p:cNvPr id="10" name="Slide Number Placeholder 5">
            <a:extLst>
              <a:ext uri="{FF2B5EF4-FFF2-40B4-BE49-F238E27FC236}">
                <a16:creationId xmlns:a16="http://schemas.microsoft.com/office/drawing/2014/main" id="{13C0A991-701E-D5A0-C645-9E628590AEDA}"/>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bg2"/>
                </a:solidFill>
              </a:defRPr>
            </a:lvl1pPr>
          </a:lstStyle>
          <a:p>
            <a:fld id="{AD606251-D307-4491-9E5E-7D88612B5E59}" type="slidenum">
              <a:rPr lang="en-AU" smtClean="0"/>
              <a:pPr/>
              <a:t>‹#›</a:t>
            </a:fld>
            <a:endParaRPr lang="en-AU"/>
          </a:p>
        </p:txBody>
      </p:sp>
      <p:pic>
        <p:nvPicPr>
          <p:cNvPr id="14" name="Picture 13">
            <a:extLst>
              <a:ext uri="{FF2B5EF4-FFF2-40B4-BE49-F238E27FC236}">
                <a16:creationId xmlns:a16="http://schemas.microsoft.com/office/drawing/2014/main" id="{87FB3EB1-B564-EFC8-F43B-8DE8DB8FF9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3" y="444"/>
            <a:ext cx="1884512" cy="729562"/>
          </a:xfrm>
          <a:prstGeom prst="rect">
            <a:avLst/>
          </a:prstGeom>
        </p:spPr>
      </p:pic>
      <p:pic>
        <p:nvPicPr>
          <p:cNvPr id="5" name="Graphic 4">
            <a:extLst>
              <a:ext uri="{FF2B5EF4-FFF2-40B4-BE49-F238E27FC236}">
                <a16:creationId xmlns:a16="http://schemas.microsoft.com/office/drawing/2014/main" id="{F3975966-E09D-0DEF-EACB-E4D4342B47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4200" y="4139738"/>
            <a:ext cx="1342615" cy="950599"/>
          </a:xfrm>
          <a:prstGeom prst="rect">
            <a:avLst/>
          </a:prstGeom>
        </p:spPr>
      </p:pic>
    </p:spTree>
    <p:extLst>
      <p:ext uri="{BB962C8B-B14F-4D97-AF65-F5344CB8AC3E}">
        <p14:creationId xmlns:p14="http://schemas.microsoft.com/office/powerpoint/2010/main" val="4098457630"/>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 Fountain">
    <p:bg>
      <p:bgPr>
        <a:solidFill>
          <a:schemeClr val="bg1"/>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9258924-2424-FB32-C88E-1F866B5A506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C459D403-F8BC-44E9-8E73-0422A53F1D09}" type="datetime1">
              <a:rPr lang="en-PH" smtClean="0"/>
              <a:t>14/12/2022</a:t>
            </a:fld>
            <a:endParaRPr lang="en-PH"/>
          </a:p>
        </p:txBody>
      </p:sp>
      <p:sp>
        <p:nvSpPr>
          <p:cNvPr id="7" name="Footer Placeholder 4">
            <a:extLst>
              <a:ext uri="{FF2B5EF4-FFF2-40B4-BE49-F238E27FC236}">
                <a16:creationId xmlns:a16="http://schemas.microsoft.com/office/drawing/2014/main" id="{6EDF7A39-904B-35AD-8C17-D10FE116AFA8}"/>
              </a:ext>
            </a:extLst>
          </p:cNvPr>
          <p:cNvSpPr>
            <a:spLocks noGrp="1"/>
          </p:cNvSpPr>
          <p:nvPr>
            <p:ph type="ftr" sz="quarter" idx="3"/>
          </p:nvPr>
        </p:nvSpPr>
        <p:spPr>
          <a:xfrm>
            <a:off x="264968"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1AAAC622-DCB8-5BB8-2B97-1B287DDAE7E2}"/>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8" name="Picture 7">
            <a:extLst>
              <a:ext uri="{FF2B5EF4-FFF2-40B4-BE49-F238E27FC236}">
                <a16:creationId xmlns:a16="http://schemas.microsoft.com/office/drawing/2014/main" id="{24B4F413-143D-4DEC-1A91-F95114B235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4" y="444"/>
            <a:ext cx="1884511" cy="729562"/>
          </a:xfrm>
          <a:prstGeom prst="rect">
            <a:avLst/>
          </a:prstGeom>
        </p:spPr>
      </p:pic>
      <p:pic>
        <p:nvPicPr>
          <p:cNvPr id="3" name="Graphic 2">
            <a:extLst>
              <a:ext uri="{FF2B5EF4-FFF2-40B4-BE49-F238E27FC236}">
                <a16:creationId xmlns:a16="http://schemas.microsoft.com/office/drawing/2014/main" id="{674DBCE5-B217-B888-31B5-E9DAB7BC5C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660" y="242248"/>
            <a:ext cx="1074651" cy="362001"/>
          </a:xfrm>
          <a:prstGeom prst="rect">
            <a:avLst/>
          </a:prstGeom>
        </p:spPr>
      </p:pic>
    </p:spTree>
    <p:extLst>
      <p:ext uri="{BB962C8B-B14F-4D97-AF65-F5344CB8AC3E}">
        <p14:creationId xmlns:p14="http://schemas.microsoft.com/office/powerpoint/2010/main" val="2769388714"/>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Blank - Fountain">
    <p:bg>
      <p:bgPr>
        <a:solidFill>
          <a:schemeClr val="bg1"/>
        </a:solid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9258924-2424-FB32-C88E-1F866B5A5066}"/>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a:solidFill>
                  <a:schemeClr val="tx2"/>
                </a:solidFill>
              </a:defRPr>
            </a:lvl1pPr>
          </a:lstStyle>
          <a:p>
            <a:fld id="{C459D403-F8BC-44E9-8E73-0422A53F1D09}" type="datetime1">
              <a:rPr lang="en-PH" smtClean="0"/>
              <a:t>14/12/2022</a:t>
            </a:fld>
            <a:endParaRPr lang="en-PH"/>
          </a:p>
        </p:txBody>
      </p:sp>
      <p:sp>
        <p:nvSpPr>
          <p:cNvPr id="7" name="Footer Placeholder 4">
            <a:extLst>
              <a:ext uri="{FF2B5EF4-FFF2-40B4-BE49-F238E27FC236}">
                <a16:creationId xmlns:a16="http://schemas.microsoft.com/office/drawing/2014/main" id="{6EDF7A39-904B-35AD-8C17-D10FE116AFA8}"/>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tx2"/>
                </a:solidFill>
              </a:defRPr>
            </a:lvl1pPr>
          </a:lstStyle>
          <a:p>
            <a:r>
              <a:rPr lang="en-PH"/>
              <a:t>Master template</a:t>
            </a:r>
          </a:p>
        </p:txBody>
      </p:sp>
      <p:sp>
        <p:nvSpPr>
          <p:cNvPr id="12" name="Slide Number Placeholder 5">
            <a:extLst>
              <a:ext uri="{FF2B5EF4-FFF2-40B4-BE49-F238E27FC236}">
                <a16:creationId xmlns:a16="http://schemas.microsoft.com/office/drawing/2014/main" id="{1AAAC622-DCB8-5BB8-2B97-1B287DDAE7E2}"/>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tx2"/>
                </a:solidFill>
              </a:defRPr>
            </a:lvl1pPr>
          </a:lstStyle>
          <a:p>
            <a:fld id="{AD606251-D307-4491-9E5E-7D88612B5E59}" type="slidenum">
              <a:rPr lang="en-AU" smtClean="0"/>
              <a:pPr/>
              <a:t>‹#›</a:t>
            </a:fld>
            <a:endParaRPr lang="en-AU"/>
          </a:p>
        </p:txBody>
      </p:sp>
      <p:pic>
        <p:nvPicPr>
          <p:cNvPr id="8" name="Picture 7">
            <a:extLst>
              <a:ext uri="{FF2B5EF4-FFF2-40B4-BE49-F238E27FC236}">
                <a16:creationId xmlns:a16="http://schemas.microsoft.com/office/drawing/2014/main" id="{24B4F413-143D-4DEC-1A91-F95114B235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58344" y="444"/>
            <a:ext cx="1884511" cy="729562"/>
          </a:xfrm>
          <a:prstGeom prst="rect">
            <a:avLst/>
          </a:prstGeom>
        </p:spPr>
      </p:pic>
      <p:pic>
        <p:nvPicPr>
          <p:cNvPr id="2" name="Graphic 1">
            <a:extLst>
              <a:ext uri="{FF2B5EF4-FFF2-40B4-BE49-F238E27FC236}">
                <a16:creationId xmlns:a16="http://schemas.microsoft.com/office/drawing/2014/main" id="{C87F87AE-394B-D1F2-6E61-FAA53B89BB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294" y="4110806"/>
            <a:ext cx="1424339" cy="1008461"/>
          </a:xfrm>
          <a:prstGeom prst="rect">
            <a:avLst/>
          </a:prstGeom>
        </p:spPr>
      </p:pic>
    </p:spTree>
    <p:extLst>
      <p:ext uri="{BB962C8B-B14F-4D97-AF65-F5344CB8AC3E}">
        <p14:creationId xmlns:p14="http://schemas.microsoft.com/office/powerpoint/2010/main" val="1276555648"/>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descr="Icon&#10;&#10;Description automatically generated with low confidence">
            <a:extLst>
              <a:ext uri="{FF2B5EF4-FFF2-40B4-BE49-F238E27FC236}">
                <a16:creationId xmlns:a16="http://schemas.microsoft.com/office/drawing/2014/main" id="{40118A37-22F6-2912-C2E8-65599A96D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2" name="Title 1">
            <a:extLst>
              <a:ext uri="{FF2B5EF4-FFF2-40B4-BE49-F238E27FC236}">
                <a16:creationId xmlns:a16="http://schemas.microsoft.com/office/drawing/2014/main" id="{516AF72D-01F7-A736-1A6A-F7BC51C0680E}"/>
              </a:ext>
            </a:extLst>
          </p:cNvPr>
          <p:cNvSpPr>
            <a:spLocks noGrp="1"/>
          </p:cNvSpPr>
          <p:nvPr>
            <p:ph type="title"/>
          </p:nvPr>
        </p:nvSpPr>
        <p:spPr>
          <a:xfrm>
            <a:off x="214313" y="342900"/>
            <a:ext cx="3364707" cy="1200150"/>
          </a:xfrm>
        </p:spPr>
        <p:txBody>
          <a:bodyPr anchor="b"/>
          <a:lstStyle>
            <a:lvl1pPr>
              <a:defRPr sz="24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CDA57305-9502-9C68-DE39-56166329C5E9}"/>
              </a:ext>
            </a:extLst>
          </p:cNvPr>
          <p:cNvSpPr>
            <a:spLocks noGrp="1"/>
          </p:cNvSpPr>
          <p:nvPr>
            <p:ph idx="1"/>
          </p:nvPr>
        </p:nvSpPr>
        <p:spPr>
          <a:xfrm>
            <a:off x="3887391" y="740569"/>
            <a:ext cx="5085158"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76F6F36A-0283-BC06-A748-292CBB0DA9F2}"/>
              </a:ext>
            </a:extLst>
          </p:cNvPr>
          <p:cNvSpPr>
            <a:spLocks noGrp="1"/>
          </p:cNvSpPr>
          <p:nvPr>
            <p:ph type="body" sz="half" idx="2"/>
          </p:nvPr>
        </p:nvSpPr>
        <p:spPr>
          <a:xfrm>
            <a:off x="214313" y="1543050"/>
            <a:ext cx="336470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1" name="Picture 10" descr="Icon&#10;&#10;Description automatically generated with low confidence">
            <a:extLst>
              <a:ext uri="{FF2B5EF4-FFF2-40B4-BE49-F238E27FC236}">
                <a16:creationId xmlns:a16="http://schemas.microsoft.com/office/drawing/2014/main" id="{F29A63B5-E0FA-546C-DDAC-B174711F7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3" name="Date Placeholder 3">
            <a:extLst>
              <a:ext uri="{FF2B5EF4-FFF2-40B4-BE49-F238E27FC236}">
                <a16:creationId xmlns:a16="http://schemas.microsoft.com/office/drawing/2014/main" id="{BF0AB2B1-235F-A1A6-75BE-CCCDC361899A}"/>
              </a:ext>
            </a:extLst>
          </p:cNvPr>
          <p:cNvSpPr>
            <a:spLocks noGrp="1"/>
          </p:cNvSpPr>
          <p:nvPr>
            <p:ph type="dt" sz="half" idx="10"/>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C79CFF80-6634-46C2-A62F-EBEDE8035C5B}" type="datetime1">
              <a:rPr lang="en-PH" smtClean="0"/>
              <a:t>14/12/2022</a:t>
            </a:fld>
            <a:endParaRPr lang="en-PH"/>
          </a:p>
        </p:txBody>
      </p:sp>
      <p:sp>
        <p:nvSpPr>
          <p:cNvPr id="14" name="Footer Placeholder 4">
            <a:extLst>
              <a:ext uri="{FF2B5EF4-FFF2-40B4-BE49-F238E27FC236}">
                <a16:creationId xmlns:a16="http://schemas.microsoft.com/office/drawing/2014/main" id="{8A965B32-D173-7877-5C7D-E6B8210A5206}"/>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5" name="Slide Number Placeholder 5">
            <a:extLst>
              <a:ext uri="{FF2B5EF4-FFF2-40B4-BE49-F238E27FC236}">
                <a16:creationId xmlns:a16="http://schemas.microsoft.com/office/drawing/2014/main" id="{E965CCFE-CF11-2D1E-C0D6-90CC326F0A43}"/>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1603553640"/>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descr="Icon&#10;&#10;Description automatically generated with low confidence">
            <a:extLst>
              <a:ext uri="{FF2B5EF4-FFF2-40B4-BE49-F238E27FC236}">
                <a16:creationId xmlns:a16="http://schemas.microsoft.com/office/drawing/2014/main" id="{1DBAE11D-71AF-73A1-56CB-B5F8B391D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198" y="1"/>
            <a:ext cx="1886803" cy="730449"/>
          </a:xfrm>
          <a:prstGeom prst="rect">
            <a:avLst/>
          </a:prstGeom>
        </p:spPr>
      </p:pic>
      <p:sp>
        <p:nvSpPr>
          <p:cNvPr id="3" name="Picture Placeholder 2">
            <a:extLst>
              <a:ext uri="{FF2B5EF4-FFF2-40B4-BE49-F238E27FC236}">
                <a16:creationId xmlns:a16="http://schemas.microsoft.com/office/drawing/2014/main" id="{B5FFE669-4826-6DAE-8C3D-A04BF5DC62A4}"/>
              </a:ext>
            </a:extLst>
          </p:cNvPr>
          <p:cNvSpPr>
            <a:spLocks noGrp="1"/>
          </p:cNvSpPr>
          <p:nvPr>
            <p:ph type="pic" idx="1"/>
          </p:nvPr>
        </p:nvSpPr>
        <p:spPr>
          <a:xfrm>
            <a:off x="3887391" y="740569"/>
            <a:ext cx="5085158"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PH"/>
          </a:p>
        </p:txBody>
      </p:sp>
      <p:pic>
        <p:nvPicPr>
          <p:cNvPr id="11" name="Picture 10" descr="Icon&#10;&#10;Description automatically generated with low confidence">
            <a:extLst>
              <a:ext uri="{FF2B5EF4-FFF2-40B4-BE49-F238E27FC236}">
                <a16:creationId xmlns:a16="http://schemas.microsoft.com/office/drawing/2014/main" id="{B3B7A6E1-9C8A-7B95-D76A-72F6FE5AB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733926"/>
            <a:ext cx="1150144" cy="253931"/>
          </a:xfrm>
          <a:prstGeom prst="rect">
            <a:avLst/>
          </a:prstGeom>
        </p:spPr>
      </p:pic>
      <p:sp>
        <p:nvSpPr>
          <p:cNvPr id="12" name="Title 1">
            <a:extLst>
              <a:ext uri="{FF2B5EF4-FFF2-40B4-BE49-F238E27FC236}">
                <a16:creationId xmlns:a16="http://schemas.microsoft.com/office/drawing/2014/main" id="{CB879C1B-059A-2453-EC13-618C1C4E1D95}"/>
              </a:ext>
            </a:extLst>
          </p:cNvPr>
          <p:cNvSpPr>
            <a:spLocks noGrp="1"/>
          </p:cNvSpPr>
          <p:nvPr>
            <p:ph type="title"/>
          </p:nvPr>
        </p:nvSpPr>
        <p:spPr>
          <a:xfrm>
            <a:off x="214313" y="342900"/>
            <a:ext cx="3364707" cy="1200150"/>
          </a:xfrm>
        </p:spPr>
        <p:txBody>
          <a:bodyPr anchor="b"/>
          <a:lstStyle>
            <a:lvl1pPr>
              <a:defRPr sz="2400"/>
            </a:lvl1pPr>
          </a:lstStyle>
          <a:p>
            <a:r>
              <a:rPr lang="en-US"/>
              <a:t>Click to edit Master title style</a:t>
            </a:r>
            <a:endParaRPr lang="en-PH"/>
          </a:p>
        </p:txBody>
      </p:sp>
      <p:sp>
        <p:nvSpPr>
          <p:cNvPr id="13" name="Text Placeholder 3">
            <a:extLst>
              <a:ext uri="{FF2B5EF4-FFF2-40B4-BE49-F238E27FC236}">
                <a16:creationId xmlns:a16="http://schemas.microsoft.com/office/drawing/2014/main" id="{A3D899D9-503A-F2F1-1393-843D4F110F49}"/>
              </a:ext>
            </a:extLst>
          </p:cNvPr>
          <p:cNvSpPr>
            <a:spLocks noGrp="1"/>
          </p:cNvSpPr>
          <p:nvPr>
            <p:ph type="body" sz="half" idx="2"/>
          </p:nvPr>
        </p:nvSpPr>
        <p:spPr>
          <a:xfrm>
            <a:off x="214313" y="1543050"/>
            <a:ext cx="336470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Date Placeholder 3">
            <a:extLst>
              <a:ext uri="{FF2B5EF4-FFF2-40B4-BE49-F238E27FC236}">
                <a16:creationId xmlns:a16="http://schemas.microsoft.com/office/drawing/2014/main" id="{7228C2C7-7471-66E9-381D-BAC3B918A2C3}"/>
              </a:ext>
            </a:extLst>
          </p:cNvPr>
          <p:cNvSpPr>
            <a:spLocks noGrp="1"/>
          </p:cNvSpPr>
          <p:nvPr>
            <p:ph type="dt" sz="half" idx="10"/>
          </p:nvPr>
        </p:nvSpPr>
        <p:spPr>
          <a:xfrm>
            <a:off x="6050756" y="4735444"/>
            <a:ext cx="2057400"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fld id="{BD7A2E08-FA2E-4228-B44C-740245EE8ABC}" type="datetime1">
              <a:rPr lang="en-PH" smtClean="0"/>
              <a:t>14/12/2022</a:t>
            </a:fld>
            <a:endParaRPr lang="en-PH"/>
          </a:p>
        </p:txBody>
      </p:sp>
      <p:sp>
        <p:nvSpPr>
          <p:cNvPr id="15" name="Footer Placeholder 4">
            <a:extLst>
              <a:ext uri="{FF2B5EF4-FFF2-40B4-BE49-F238E27FC236}">
                <a16:creationId xmlns:a16="http://schemas.microsoft.com/office/drawing/2014/main" id="{9A1C4627-FA08-CC52-200F-E38F7ED21479}"/>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a:solidFill>
                  <a:schemeClr val="accent6">
                    <a:lumMod val="50000"/>
                  </a:schemeClr>
                </a:solidFill>
              </a:defRPr>
            </a:lvl1pPr>
          </a:lstStyle>
          <a:p>
            <a:r>
              <a:rPr lang="en-PH"/>
              <a:t>Master template</a:t>
            </a:r>
          </a:p>
        </p:txBody>
      </p:sp>
      <p:sp>
        <p:nvSpPr>
          <p:cNvPr id="16" name="Slide Number Placeholder 5">
            <a:extLst>
              <a:ext uri="{FF2B5EF4-FFF2-40B4-BE49-F238E27FC236}">
                <a16:creationId xmlns:a16="http://schemas.microsoft.com/office/drawing/2014/main" id="{5D11120F-7B72-8F73-63C1-E5358AE59D15}"/>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a:solidFill>
                  <a:schemeClr val="accent1"/>
                </a:solidFill>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3974246545"/>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
        <p:nvSpPr>
          <p:cNvPr id="16" name="Text Placeholder 17"/>
          <p:cNvSpPr>
            <a:spLocks noGrp="1"/>
          </p:cNvSpPr>
          <p:nvPr>
            <p:ph type="body" sz="quarter" idx="14" hasCustomPrompt="1"/>
          </p:nvPr>
        </p:nvSpPr>
        <p:spPr>
          <a:xfrm>
            <a:off x="539553" y="3422650"/>
            <a:ext cx="5256410" cy="979488"/>
          </a:xfrm>
        </p:spPr>
        <p:txBody>
          <a:bodyPr/>
          <a:lstStyle>
            <a:lvl1pPr marL="0" indent="0">
              <a:spcBef>
                <a:spcPts val="0"/>
              </a:spcBef>
              <a:buNone/>
              <a:defRPr b="1">
                <a:solidFill>
                  <a:schemeClr val="accent3"/>
                </a:solidFill>
                <a:latin typeface="+mj-lt"/>
              </a:defRPr>
            </a:lvl1pPr>
          </a:lstStyle>
          <a:p>
            <a:pPr lvl="0"/>
            <a:r>
              <a:rPr lang="en-US"/>
              <a:t>Click to add optional subtitle</a:t>
            </a:r>
            <a:endParaRPr lang="en-AU"/>
          </a:p>
        </p:txBody>
      </p:sp>
      <p:pic>
        <p:nvPicPr>
          <p:cNvPr id="11" name="Picture 10" descr="Decorati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0"/>
            <a:ext cx="2843808" cy="4742730"/>
          </a:xfrm>
          <a:prstGeom prst="rect">
            <a:avLst/>
          </a:prstGeom>
        </p:spPr>
      </p:pic>
      <p:sp>
        <p:nvSpPr>
          <p:cNvPr id="2" name="Title 1"/>
          <p:cNvSpPr>
            <a:spLocks noGrp="1"/>
          </p:cNvSpPr>
          <p:nvPr>
            <p:ph type="title" hasCustomPrompt="1"/>
          </p:nvPr>
        </p:nvSpPr>
        <p:spPr>
          <a:xfrm>
            <a:off x="539552" y="987574"/>
            <a:ext cx="5256584" cy="2376264"/>
          </a:xfrm>
        </p:spPr>
        <p:txBody>
          <a:bodyPr/>
          <a:lstStyle>
            <a:lvl1pPr>
              <a:defRPr sz="5000"/>
            </a:lvl1pPr>
          </a:lstStyle>
          <a:p>
            <a:pPr lvl="0"/>
            <a:r>
              <a:rPr lang="en-US"/>
              <a:t>Click to add section divider title</a:t>
            </a:r>
            <a:endParaRPr lang="en-AU"/>
          </a:p>
        </p:txBody>
      </p:sp>
      <p:sp>
        <p:nvSpPr>
          <p:cNvPr id="13" name="TextBox 12"/>
          <p:cNvSpPr txBox="1"/>
          <p:nvPr userDrawn="1"/>
        </p:nvSpPr>
        <p:spPr>
          <a:xfrm>
            <a:off x="664587" y="4840002"/>
            <a:ext cx="5544616" cy="123111"/>
          </a:xfrm>
          <a:prstGeom prst="rect">
            <a:avLst/>
          </a:prstGeom>
          <a:noFill/>
        </p:spPr>
        <p:txBody>
          <a:bodyPr wrap="square" lIns="0" tIns="0" rIns="0" bIns="0" rtlCol="0">
            <a:spAutoFit/>
          </a:bodyPr>
          <a:lstStyle/>
          <a:p>
            <a:pPr marL="0" indent="0"/>
            <a:r>
              <a:rPr lang="en-GB" sz="800" b="1">
                <a:solidFill>
                  <a:schemeClr val="accent1"/>
                </a:solidFill>
              </a:rPr>
              <a:t>www.ihpa.gov.au</a:t>
            </a:r>
            <a:endParaRPr lang="en-AU" sz="800" b="1">
              <a:solidFill>
                <a:schemeClr val="accent1"/>
              </a:solidFill>
            </a:endParaRPr>
          </a:p>
        </p:txBody>
      </p:sp>
    </p:spTree>
    <p:custDataLst>
      <p:tags r:id="rId1"/>
    </p:custDataLst>
    <p:extLst>
      <p:ext uri="{BB962C8B-B14F-4D97-AF65-F5344CB8AC3E}">
        <p14:creationId xmlns:p14="http://schemas.microsoft.com/office/powerpoint/2010/main" val="34263404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14158" b="10841"/>
          <a:stretch/>
        </p:blipFill>
        <p:spPr>
          <a:xfrm>
            <a:off x="0" y="0"/>
            <a:ext cx="9144000" cy="5143500"/>
          </a:xfrm>
          <a:prstGeom prst="rect">
            <a:avLst/>
          </a:prstGeom>
        </p:spPr>
      </p:pic>
      <p:sp>
        <p:nvSpPr>
          <p:cNvPr id="16" name="Text Placeholder 4" descr="The logo for the Independent Hospital Pricing Authority"/>
          <p:cNvSpPr>
            <a:spLocks noGrp="1"/>
          </p:cNvSpPr>
          <p:nvPr>
            <p:ph type="body" sz="quarter" idx="11" hasCustomPrompt="1"/>
          </p:nvPr>
        </p:nvSpPr>
        <p:spPr>
          <a:xfrm>
            <a:off x="7925537" y="3603698"/>
            <a:ext cx="687600" cy="1044000"/>
          </a:xfr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lIns="108000" rIns="108000" anchor="ctr" anchorCtr="0">
            <a:noAutofit/>
          </a:bodyPr>
          <a:lstStyle>
            <a:lvl1pPr marL="0" indent="0">
              <a:buNone/>
              <a:defRPr sz="28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 </a:t>
            </a:r>
          </a:p>
        </p:txBody>
      </p:sp>
      <p:sp>
        <p:nvSpPr>
          <p:cNvPr id="8" name="Text Placeholder 2"/>
          <p:cNvSpPr>
            <a:spLocks noGrp="1"/>
          </p:cNvSpPr>
          <p:nvPr>
            <p:ph type="body" idx="10" hasCustomPrompt="1"/>
          </p:nvPr>
        </p:nvSpPr>
        <p:spPr>
          <a:xfrm>
            <a:off x="540000" y="4543984"/>
            <a:ext cx="5220000" cy="266216"/>
          </a:xfrm>
        </p:spPr>
        <p:txBody>
          <a:bodyPr anchor="b"/>
          <a:lstStyle>
            <a:lvl1pPr marL="0" indent="0">
              <a:spcBef>
                <a:spcPts val="0"/>
              </a:spcBef>
              <a:buNone/>
              <a:defRPr sz="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Independent Hospital Pricing Authority</a:t>
            </a:r>
          </a:p>
        </p:txBody>
      </p:sp>
      <p:sp>
        <p:nvSpPr>
          <p:cNvPr id="21" name="Title 1"/>
          <p:cNvSpPr>
            <a:spLocks noGrp="1"/>
          </p:cNvSpPr>
          <p:nvPr>
            <p:ph type="ctrTitle" hasCustomPrompt="1"/>
          </p:nvPr>
        </p:nvSpPr>
        <p:spPr>
          <a:xfrm>
            <a:off x="540000" y="587312"/>
            <a:ext cx="5220000" cy="2381772"/>
          </a:xfrm>
          <a:noFill/>
        </p:spPr>
        <p:txBody>
          <a:bodyPr anchor="t" anchorCtr="0">
            <a:noAutofit/>
          </a:bodyPr>
          <a:lstStyle>
            <a:lvl1pPr>
              <a:lnSpc>
                <a:spcPct val="95000"/>
              </a:lnSpc>
              <a:spcBef>
                <a:spcPts val="0"/>
              </a:spcBef>
              <a:defRPr sz="5000" b="1" baseline="0">
                <a:solidFill>
                  <a:schemeClr val="accent1"/>
                </a:solidFill>
                <a:latin typeface="+mj-lt"/>
              </a:defRPr>
            </a:lvl1pPr>
          </a:lstStyle>
          <a:p>
            <a:r>
              <a:rPr lang="en-AU" noProof="0"/>
              <a:t>Click to add presentation title text</a:t>
            </a:r>
          </a:p>
        </p:txBody>
      </p:sp>
      <p:sp>
        <p:nvSpPr>
          <p:cNvPr id="22" name="Subtitle 2"/>
          <p:cNvSpPr>
            <a:spLocks noGrp="1"/>
          </p:cNvSpPr>
          <p:nvPr>
            <p:ph type="subTitle" idx="1" hasCustomPrompt="1"/>
          </p:nvPr>
        </p:nvSpPr>
        <p:spPr>
          <a:xfrm>
            <a:off x="540000" y="3032359"/>
            <a:ext cx="5220000" cy="979551"/>
          </a:xfrm>
          <a:noFill/>
        </p:spPr>
        <p:txBody>
          <a:bodyPr>
            <a:noAutofit/>
          </a:bodyPr>
          <a:lstStyle>
            <a:lvl1pPr marL="0" indent="0" algn="l">
              <a:spcBef>
                <a:spcPts val="0"/>
              </a:spcBef>
              <a:buNone/>
              <a:defRPr sz="2400" b="1" baseline="0">
                <a:solidFill>
                  <a:schemeClr val="accent3"/>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AU" noProof="0"/>
              <a:t>Click to add optional subtitle</a:t>
            </a:r>
          </a:p>
        </p:txBody>
      </p:sp>
    </p:spTree>
    <p:custDataLst>
      <p:tags r:id="rId1"/>
    </p:custDataLst>
    <p:extLst>
      <p:ext uri="{BB962C8B-B14F-4D97-AF65-F5344CB8AC3E}">
        <p14:creationId xmlns:p14="http://schemas.microsoft.com/office/powerpoint/2010/main" val="1018018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2637881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539999" y="1453149"/>
            <a:ext cx="342000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Content Placeholder 2"/>
          <p:cNvSpPr>
            <a:spLocks noGrp="1"/>
          </p:cNvSpPr>
          <p:nvPr>
            <p:ph idx="13" hasCustomPrompt="1"/>
          </p:nvPr>
        </p:nvSpPr>
        <p:spPr>
          <a:xfrm>
            <a:off x="4398438" y="1453149"/>
            <a:ext cx="3420000" cy="2789809"/>
          </a:xfrm>
        </p:spPr>
        <p:txBody>
          <a:bodyPr/>
          <a:lstStyle>
            <a:lvl1pPr>
              <a:defRPr/>
            </a:lvl1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59811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harts or Tabl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
        <p:nvSpPr>
          <p:cNvPr id="12" name="Text Placeholder 2"/>
          <p:cNvSpPr>
            <a:spLocks noGrp="1"/>
          </p:cNvSpPr>
          <p:nvPr>
            <p:ph type="body" idx="16" hasCustomPrompt="1"/>
          </p:nvPr>
        </p:nvSpPr>
        <p:spPr>
          <a:xfrm>
            <a:off x="539999" y="1453147"/>
            <a:ext cx="3420000"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1" name="Content Placeholder 2"/>
          <p:cNvSpPr>
            <a:spLocks noGrp="1"/>
          </p:cNvSpPr>
          <p:nvPr>
            <p:ph idx="15" hasCustomPrompt="1"/>
          </p:nvPr>
        </p:nvSpPr>
        <p:spPr>
          <a:xfrm>
            <a:off x="539999" y="1755396"/>
            <a:ext cx="3420000" cy="2487560"/>
          </a:xfrm>
          <a:solidFill>
            <a:schemeClr val="bg1">
              <a:lumMod val="95000"/>
            </a:schemeClr>
          </a:solidFill>
        </p:spPr>
        <p:txBody>
          <a:bodyPr/>
          <a:lstStyle>
            <a:lvl1pPr marL="0" indent="0" algn="ctr">
              <a:buNone/>
              <a:defRPr baseline="0"/>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Text Placeholder 2"/>
          <p:cNvSpPr>
            <a:spLocks noGrp="1"/>
          </p:cNvSpPr>
          <p:nvPr>
            <p:ph type="body" idx="14" hasCustomPrompt="1"/>
          </p:nvPr>
        </p:nvSpPr>
        <p:spPr>
          <a:xfrm>
            <a:off x="4398438" y="1453147"/>
            <a:ext cx="3420000" cy="264499"/>
          </a:xfrm>
        </p:spPr>
        <p:txBody>
          <a:bodyPr anchor="t" anchorCtr="0"/>
          <a:lstStyle>
            <a:lvl1pPr marL="0" indent="0">
              <a:lnSpc>
                <a:spcPct val="90000"/>
              </a:lnSpc>
              <a:spcBef>
                <a:spcPts val="0"/>
              </a:spcBef>
              <a:buNone/>
              <a:defRPr sz="2400" b="1" cap="none"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13" name="Content Placeholder 2"/>
          <p:cNvSpPr>
            <a:spLocks noGrp="1"/>
          </p:cNvSpPr>
          <p:nvPr>
            <p:ph idx="13" hasCustomPrompt="1"/>
          </p:nvPr>
        </p:nvSpPr>
        <p:spPr>
          <a:xfrm>
            <a:off x="4398440" y="1755396"/>
            <a:ext cx="3420000" cy="2487560"/>
          </a:xfrm>
          <a:solidFill>
            <a:schemeClr val="bg1">
              <a:lumMod val="95000"/>
            </a:schemeClr>
          </a:solidFill>
        </p:spPr>
        <p:txBody>
          <a:bodyPr/>
          <a:lstStyle>
            <a:lvl1pPr marL="0" indent="0" algn="ctr">
              <a:buNone/>
              <a:defRPr/>
            </a:lvl1pPr>
          </a:lstStyle>
          <a:p>
            <a:pPr lvl="0"/>
            <a:r>
              <a:rPr lang="en-AU" noProof="0"/>
              <a:t>Click icon to add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Tree>
    <p:extLst>
      <p:ext uri="{BB962C8B-B14F-4D97-AF65-F5344CB8AC3E}">
        <p14:creationId xmlns:p14="http://schemas.microsoft.com/office/powerpoint/2010/main" val="20135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14158" b="10841"/>
          <a:stretch/>
        </p:blipFill>
        <p:spPr>
          <a:xfrm>
            <a:off x="0" y="0"/>
            <a:ext cx="9144000" cy="5143500"/>
          </a:xfrm>
          <a:prstGeom prst="rect">
            <a:avLst/>
          </a:prstGeom>
        </p:spPr>
      </p:pic>
      <p:sp>
        <p:nvSpPr>
          <p:cNvPr id="16" name="Text Placeholder 4" descr="The logo for the Independent Hospital Pricing Authority"/>
          <p:cNvSpPr>
            <a:spLocks noGrp="1"/>
          </p:cNvSpPr>
          <p:nvPr>
            <p:ph type="body" sz="quarter" idx="11" hasCustomPrompt="1"/>
          </p:nvPr>
        </p:nvSpPr>
        <p:spPr>
          <a:xfrm>
            <a:off x="7925537" y="3603698"/>
            <a:ext cx="687600" cy="1044000"/>
          </a:xfr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lIns="108000" rIns="108000" anchor="ctr" anchorCtr="0">
            <a:noAutofit/>
          </a:bodyPr>
          <a:lstStyle>
            <a:lvl1pPr marL="0" indent="0">
              <a:buNone/>
              <a:defRPr sz="28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 </a:t>
            </a:r>
          </a:p>
        </p:txBody>
      </p:sp>
      <p:sp>
        <p:nvSpPr>
          <p:cNvPr id="8" name="Text Placeholder 2"/>
          <p:cNvSpPr>
            <a:spLocks noGrp="1"/>
          </p:cNvSpPr>
          <p:nvPr>
            <p:ph type="body" idx="10" hasCustomPrompt="1"/>
          </p:nvPr>
        </p:nvSpPr>
        <p:spPr>
          <a:xfrm>
            <a:off x="540000" y="4543984"/>
            <a:ext cx="5220000" cy="266216"/>
          </a:xfrm>
        </p:spPr>
        <p:txBody>
          <a:bodyPr anchor="b"/>
          <a:lstStyle>
            <a:lvl1pPr marL="0" indent="0">
              <a:spcBef>
                <a:spcPts val="0"/>
              </a:spcBef>
              <a:buNone/>
              <a:defRPr sz="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Independent Hospital Pricing Authority</a:t>
            </a:r>
          </a:p>
        </p:txBody>
      </p:sp>
      <p:sp>
        <p:nvSpPr>
          <p:cNvPr id="21" name="Title 1"/>
          <p:cNvSpPr>
            <a:spLocks noGrp="1"/>
          </p:cNvSpPr>
          <p:nvPr>
            <p:ph type="ctrTitle" hasCustomPrompt="1"/>
          </p:nvPr>
        </p:nvSpPr>
        <p:spPr>
          <a:xfrm>
            <a:off x="540000" y="587312"/>
            <a:ext cx="5220000" cy="2381772"/>
          </a:xfrm>
          <a:noFill/>
        </p:spPr>
        <p:txBody>
          <a:bodyPr anchor="t" anchorCtr="0">
            <a:noAutofit/>
          </a:bodyPr>
          <a:lstStyle>
            <a:lvl1pPr>
              <a:lnSpc>
                <a:spcPct val="95000"/>
              </a:lnSpc>
              <a:spcBef>
                <a:spcPts val="0"/>
              </a:spcBef>
              <a:defRPr sz="5000" b="1" baseline="0">
                <a:solidFill>
                  <a:schemeClr val="accent1"/>
                </a:solidFill>
                <a:latin typeface="+mj-lt"/>
              </a:defRPr>
            </a:lvl1pPr>
          </a:lstStyle>
          <a:p>
            <a:r>
              <a:rPr lang="en-AU" noProof="0"/>
              <a:t>Click to add presentation title text</a:t>
            </a:r>
          </a:p>
        </p:txBody>
      </p:sp>
      <p:sp>
        <p:nvSpPr>
          <p:cNvPr id="22" name="Subtitle 2"/>
          <p:cNvSpPr>
            <a:spLocks noGrp="1"/>
          </p:cNvSpPr>
          <p:nvPr>
            <p:ph type="subTitle" idx="1" hasCustomPrompt="1"/>
          </p:nvPr>
        </p:nvSpPr>
        <p:spPr>
          <a:xfrm>
            <a:off x="540000" y="3032359"/>
            <a:ext cx="5220000" cy="979551"/>
          </a:xfrm>
          <a:noFill/>
        </p:spPr>
        <p:txBody>
          <a:bodyPr>
            <a:noAutofit/>
          </a:bodyPr>
          <a:lstStyle>
            <a:lvl1pPr marL="0" indent="0" algn="l">
              <a:spcBef>
                <a:spcPts val="0"/>
              </a:spcBef>
              <a:buNone/>
              <a:defRPr sz="2400" b="1" baseline="0">
                <a:solidFill>
                  <a:schemeClr val="accent3"/>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AU" noProof="0"/>
              <a:t>Click to add optional subtitle</a:t>
            </a:r>
          </a:p>
        </p:txBody>
      </p:sp>
    </p:spTree>
    <p:custDataLst>
      <p:tags r:id="rId1"/>
    </p:custDataLst>
    <p:extLst>
      <p:ext uri="{BB962C8B-B14F-4D97-AF65-F5344CB8AC3E}">
        <p14:creationId xmlns:p14="http://schemas.microsoft.com/office/powerpoint/2010/main" val="252736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a:p>
        </p:txBody>
      </p:sp>
      <p:sp>
        <p:nvSpPr>
          <p:cNvPr id="16" name="Text Placeholder 17"/>
          <p:cNvSpPr>
            <a:spLocks noGrp="1"/>
          </p:cNvSpPr>
          <p:nvPr>
            <p:ph type="body" sz="quarter" idx="14" hasCustomPrompt="1"/>
          </p:nvPr>
        </p:nvSpPr>
        <p:spPr>
          <a:xfrm>
            <a:off x="539553" y="3422650"/>
            <a:ext cx="5256410" cy="979488"/>
          </a:xfrm>
        </p:spPr>
        <p:txBody>
          <a:bodyPr/>
          <a:lstStyle>
            <a:lvl1pPr marL="0" indent="0">
              <a:spcBef>
                <a:spcPts val="0"/>
              </a:spcBef>
              <a:buNone/>
              <a:defRPr b="1">
                <a:solidFill>
                  <a:schemeClr val="accent3"/>
                </a:solidFill>
                <a:latin typeface="+mj-lt"/>
              </a:defRPr>
            </a:lvl1pPr>
          </a:lstStyle>
          <a:p>
            <a:pPr lvl="0"/>
            <a:r>
              <a:rPr lang="en-US"/>
              <a:t>Click to add optional subtitle</a:t>
            </a:r>
            <a:endParaRPr lang="en-AU"/>
          </a:p>
        </p:txBody>
      </p:sp>
      <p:pic>
        <p:nvPicPr>
          <p:cNvPr id="11" name="Picture 10" descr="Decorati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0"/>
            <a:ext cx="2843808" cy="4742730"/>
          </a:xfrm>
          <a:prstGeom prst="rect">
            <a:avLst/>
          </a:prstGeom>
        </p:spPr>
      </p:pic>
      <p:sp>
        <p:nvSpPr>
          <p:cNvPr id="2" name="Title 1"/>
          <p:cNvSpPr>
            <a:spLocks noGrp="1"/>
          </p:cNvSpPr>
          <p:nvPr>
            <p:ph type="title" hasCustomPrompt="1"/>
          </p:nvPr>
        </p:nvSpPr>
        <p:spPr>
          <a:xfrm>
            <a:off x="539552" y="987574"/>
            <a:ext cx="5256584" cy="2376264"/>
          </a:xfrm>
        </p:spPr>
        <p:txBody>
          <a:bodyPr/>
          <a:lstStyle>
            <a:lvl1pPr>
              <a:defRPr sz="5000"/>
            </a:lvl1pPr>
          </a:lstStyle>
          <a:p>
            <a:pPr lvl="0"/>
            <a:r>
              <a:rPr lang="en-US"/>
              <a:t>Click to add section divider title</a:t>
            </a:r>
            <a:endParaRPr lang="en-AU"/>
          </a:p>
        </p:txBody>
      </p:sp>
      <p:sp>
        <p:nvSpPr>
          <p:cNvPr id="13" name="TextBox 12"/>
          <p:cNvSpPr txBox="1"/>
          <p:nvPr userDrawn="1"/>
        </p:nvSpPr>
        <p:spPr>
          <a:xfrm>
            <a:off x="664587" y="4840002"/>
            <a:ext cx="5544616" cy="123111"/>
          </a:xfrm>
          <a:prstGeom prst="rect">
            <a:avLst/>
          </a:prstGeom>
          <a:noFill/>
        </p:spPr>
        <p:txBody>
          <a:bodyPr wrap="square" lIns="0" tIns="0" rIns="0" bIns="0" rtlCol="0">
            <a:spAutoFit/>
          </a:bodyPr>
          <a:lstStyle/>
          <a:p>
            <a:pPr marL="0" indent="0"/>
            <a:r>
              <a:rPr lang="en-GB" sz="800" b="1">
                <a:solidFill>
                  <a:schemeClr val="accent1"/>
                </a:solidFill>
              </a:rPr>
              <a:t>www.ihpa.gov.au</a:t>
            </a:r>
            <a:endParaRPr lang="en-AU" sz="800" b="1">
              <a:solidFill>
                <a:schemeClr val="accent1"/>
              </a:solidFill>
            </a:endParaRPr>
          </a:p>
        </p:txBody>
      </p:sp>
    </p:spTree>
    <p:custDataLst>
      <p:tags r:id="rId1"/>
    </p:custDataLst>
    <p:extLst>
      <p:ext uri="{BB962C8B-B14F-4D97-AF65-F5344CB8AC3E}">
        <p14:creationId xmlns:p14="http://schemas.microsoft.com/office/powerpoint/2010/main" val="351332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theme" Target="../theme/theme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Decorative"/>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538"/>
            <a:ext cx="9144000" cy="1035558"/>
          </a:xfrm>
          <a:prstGeom prst="rect">
            <a:avLst/>
          </a:prstGeom>
        </p:spPr>
      </p:pic>
      <p:sp>
        <p:nvSpPr>
          <p:cNvPr id="2" name="Title Placeholder 1"/>
          <p:cNvSpPr>
            <a:spLocks noGrp="1"/>
          </p:cNvSpPr>
          <p:nvPr>
            <p:ph type="title"/>
          </p:nvPr>
        </p:nvSpPr>
        <p:spPr>
          <a:xfrm>
            <a:off x="540000" y="172939"/>
            <a:ext cx="5688000" cy="785633"/>
          </a:xfrm>
          <a:prstGeom prst="rect">
            <a:avLst/>
          </a:prstGeom>
        </p:spPr>
        <p:txBody>
          <a:bodyPr vert="horz" lIns="0" tIns="0" rIns="0" bIns="0" rtlCol="0" anchor="ctr" anchorCtr="0">
            <a:noAutofit/>
          </a:bodyPr>
          <a:lstStyle/>
          <a:p>
            <a:r>
              <a:rPr lang="en-US" noProof="0"/>
              <a:t>Click to edit Master title style</a:t>
            </a:r>
            <a:endParaRPr lang="en-AU" noProof="0"/>
          </a:p>
        </p:txBody>
      </p:sp>
      <p:sp>
        <p:nvSpPr>
          <p:cNvPr id="3" name="Text Placeholder 2"/>
          <p:cNvSpPr>
            <a:spLocks noGrp="1"/>
          </p:cNvSpPr>
          <p:nvPr>
            <p:ph type="body" idx="1"/>
          </p:nvPr>
        </p:nvSpPr>
        <p:spPr>
          <a:xfrm>
            <a:off x="540000" y="1453147"/>
            <a:ext cx="5688000" cy="278980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251671" y="4840002"/>
            <a:ext cx="366049" cy="122724"/>
          </a:xfrm>
          <a:prstGeom prst="rect">
            <a:avLst/>
          </a:prstGeom>
        </p:spPr>
        <p:txBody>
          <a:bodyPr vert="horz" lIns="0" tIns="0" rIns="0" bIns="0" rtlCol="0" anchor="t" anchorCtr="0"/>
          <a:lstStyle>
            <a:lvl1pPr algn="r">
              <a:defRPr sz="800" b="1">
                <a:solidFill>
                  <a:schemeClr val="accent3"/>
                </a:solidFill>
              </a:defRPr>
            </a:lvl1pPr>
          </a:lstStyle>
          <a:p>
            <a:fld id="{AD606251-D307-4491-9E5E-7D88612B5E59}" type="slidenum">
              <a:rPr lang="en-AU" smtClean="0"/>
              <a:pPr/>
              <a:t>‹#›</a:t>
            </a:fld>
            <a:endParaRPr lang="en-AU"/>
          </a:p>
        </p:txBody>
      </p:sp>
      <p:sp>
        <p:nvSpPr>
          <p:cNvPr id="9" name="TextBox 8"/>
          <p:cNvSpPr txBox="1"/>
          <p:nvPr userDrawn="1"/>
        </p:nvSpPr>
        <p:spPr>
          <a:xfrm>
            <a:off x="664587" y="4840002"/>
            <a:ext cx="5544616" cy="123111"/>
          </a:xfrm>
          <a:prstGeom prst="rect">
            <a:avLst/>
          </a:prstGeom>
          <a:noFill/>
        </p:spPr>
        <p:txBody>
          <a:bodyPr wrap="square" lIns="0" tIns="0" rIns="0" bIns="0" rtlCol="0">
            <a:spAutoFit/>
          </a:bodyPr>
          <a:lstStyle/>
          <a:p>
            <a:pPr marL="0" indent="0"/>
            <a:r>
              <a:rPr lang="en-GB" sz="800" b="1">
                <a:solidFill>
                  <a:schemeClr val="accent1"/>
                </a:solidFill>
              </a:rPr>
              <a:t>www.ihpa.gov.au</a:t>
            </a:r>
            <a:endParaRPr lang="en-AU" sz="800" b="1">
              <a:solidFill>
                <a:schemeClr val="accent1"/>
              </a:solidFill>
            </a:endParaRPr>
          </a:p>
        </p:txBody>
      </p:sp>
    </p:spTree>
    <p:extLst>
      <p:ext uri="{BB962C8B-B14F-4D97-AF65-F5344CB8AC3E}">
        <p14:creationId xmlns:p14="http://schemas.microsoft.com/office/powerpoint/2010/main" val="117109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914239" rtl="0" eaLnBrk="1" latinLnBrk="0" hangingPunct="1">
        <a:lnSpc>
          <a:spcPct val="80000"/>
        </a:lnSpc>
        <a:spcBef>
          <a:spcPct val="0"/>
        </a:spcBef>
        <a:buNone/>
        <a:defRPr sz="3300" b="1" kern="1200" cap="none" spc="-50" baseline="0">
          <a:solidFill>
            <a:schemeClr val="bg1"/>
          </a:solidFill>
          <a:latin typeface="+mj-lt"/>
          <a:ea typeface="+mj-ea"/>
          <a:cs typeface="+mj-cs"/>
        </a:defRPr>
      </a:lvl1pPr>
    </p:titleStyle>
    <p:bodyStyle>
      <a:lvl1pPr marL="176213" indent="-176213" algn="l" defTabSz="914239" rtl="0" eaLnBrk="1" latinLnBrk="0" hangingPunct="1">
        <a:spcBef>
          <a:spcPts val="1000"/>
        </a:spcBef>
        <a:buClrTx/>
        <a:buFont typeface="Arial" panose="020B0604020202020204" pitchFamily="34" charset="0"/>
        <a:buChar char="•"/>
        <a:defRPr sz="2400" kern="1200" spc="0" baseline="0">
          <a:solidFill>
            <a:schemeClr val="tx1"/>
          </a:solidFill>
          <a:latin typeface="+mn-lt"/>
          <a:ea typeface="+mn-ea"/>
          <a:cs typeface="+mn-cs"/>
        </a:defRPr>
      </a:lvl1pPr>
      <a:lvl2pPr marL="360363" indent="-184150"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2pPr>
      <a:lvl3pPr marL="536575" indent="-176213"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3pPr>
      <a:lvl4pPr marL="720725" indent="-184150"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4pPr>
      <a:lvl5pPr marL="896938" indent="-176213"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4" y="0"/>
            <a:ext cx="9144000" cy="1155192"/>
          </a:xfrm>
          <a:prstGeom prst="rect">
            <a:avLst/>
          </a:prstGeom>
        </p:spPr>
      </p:pic>
      <p:sp>
        <p:nvSpPr>
          <p:cNvPr id="2" name="Title Placeholder 1"/>
          <p:cNvSpPr>
            <a:spLocks noGrp="1"/>
          </p:cNvSpPr>
          <p:nvPr>
            <p:ph type="title"/>
          </p:nvPr>
        </p:nvSpPr>
        <p:spPr>
          <a:xfrm>
            <a:off x="540000" y="172940"/>
            <a:ext cx="5688000" cy="785633"/>
          </a:xfrm>
          <a:prstGeom prst="rect">
            <a:avLst/>
          </a:prstGeom>
        </p:spPr>
        <p:txBody>
          <a:bodyPr vert="horz" lIns="0" tIns="0" rIns="0" bIns="0" rtlCol="0" anchor="ctr" anchorCtr="0">
            <a:noAutofit/>
          </a:bodyPr>
          <a:lstStyle/>
          <a:p>
            <a:r>
              <a:rPr lang="en-US" noProof="0"/>
              <a:t>Click to edit Master title style</a:t>
            </a:r>
            <a:endParaRPr lang="en-AU" noProof="0"/>
          </a:p>
        </p:txBody>
      </p:sp>
      <p:sp>
        <p:nvSpPr>
          <p:cNvPr id="3" name="Text Placeholder 2"/>
          <p:cNvSpPr>
            <a:spLocks noGrp="1"/>
          </p:cNvSpPr>
          <p:nvPr>
            <p:ph type="body" idx="1"/>
          </p:nvPr>
        </p:nvSpPr>
        <p:spPr>
          <a:xfrm>
            <a:off x="540000" y="1453148"/>
            <a:ext cx="5688000" cy="278980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251672" y="4840002"/>
            <a:ext cx="366049" cy="122724"/>
          </a:xfrm>
          <a:prstGeom prst="rect">
            <a:avLst/>
          </a:prstGeom>
        </p:spPr>
        <p:txBody>
          <a:bodyPr vert="horz" lIns="0" tIns="0" rIns="0" bIns="0" rtlCol="0" anchor="t" anchorCtr="0"/>
          <a:lstStyle>
            <a:lvl1pPr algn="r">
              <a:defRPr sz="800" b="1">
                <a:solidFill>
                  <a:schemeClr val="accent3"/>
                </a:solidFill>
              </a:defRPr>
            </a:lvl1pPr>
          </a:lstStyle>
          <a:p>
            <a:fld id="{AD606251-D307-4491-9E5E-7D88612B5E59}" type="slidenum">
              <a:rPr lang="en-AU" smtClean="0"/>
              <a:pPr/>
              <a:t>‹#›</a:t>
            </a:fld>
            <a:endParaRPr lang="en-AU"/>
          </a:p>
        </p:txBody>
      </p:sp>
      <p:sp>
        <p:nvSpPr>
          <p:cNvPr id="7" name="TextBox 6"/>
          <p:cNvSpPr txBox="1"/>
          <p:nvPr userDrawn="1"/>
        </p:nvSpPr>
        <p:spPr>
          <a:xfrm>
            <a:off x="664587" y="4840002"/>
            <a:ext cx="5544616" cy="123111"/>
          </a:xfrm>
          <a:prstGeom prst="rect">
            <a:avLst/>
          </a:prstGeom>
          <a:noFill/>
        </p:spPr>
        <p:txBody>
          <a:bodyPr wrap="square" lIns="0" tIns="0" rIns="0" bIns="0" rtlCol="0">
            <a:spAutoFit/>
          </a:bodyPr>
          <a:lstStyle/>
          <a:p>
            <a:pPr marL="0" indent="0"/>
            <a:r>
              <a:rPr lang="en-GB" sz="800" b="1">
                <a:solidFill>
                  <a:schemeClr val="accent1"/>
                </a:solidFill>
              </a:rPr>
              <a:t>www.ihpa.gov.au</a:t>
            </a:r>
            <a:endParaRPr lang="en-AU" sz="800" b="1">
              <a:solidFill>
                <a:schemeClr val="accent1"/>
              </a:solidFill>
            </a:endParaRPr>
          </a:p>
        </p:txBody>
      </p:sp>
    </p:spTree>
    <p:extLst>
      <p:ext uri="{BB962C8B-B14F-4D97-AF65-F5344CB8AC3E}">
        <p14:creationId xmlns:p14="http://schemas.microsoft.com/office/powerpoint/2010/main" val="39083757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9" r:id="rId8"/>
  </p:sldLayoutIdLst>
  <p:hf hdr="0" dt="0"/>
  <p:txStyles>
    <p:titleStyle>
      <a:lvl1pPr algn="l" defTabSz="914239" rtl="0" eaLnBrk="1" latinLnBrk="0" hangingPunct="1">
        <a:lnSpc>
          <a:spcPct val="80000"/>
        </a:lnSpc>
        <a:spcBef>
          <a:spcPct val="0"/>
        </a:spcBef>
        <a:buNone/>
        <a:defRPr sz="3300" b="1" kern="1200" cap="none" spc="-50" baseline="0">
          <a:solidFill>
            <a:schemeClr val="accent1"/>
          </a:solidFill>
          <a:latin typeface="+mj-lt"/>
          <a:ea typeface="+mj-ea"/>
          <a:cs typeface="+mj-cs"/>
        </a:defRPr>
      </a:lvl1pPr>
    </p:titleStyle>
    <p:bodyStyle>
      <a:lvl1pPr marL="176213" indent="-176213" algn="l" defTabSz="914239" rtl="0" eaLnBrk="1" latinLnBrk="0" hangingPunct="1">
        <a:spcBef>
          <a:spcPts val="1000"/>
        </a:spcBef>
        <a:buClrTx/>
        <a:buFont typeface="Arial" panose="020B0604020202020204" pitchFamily="34" charset="0"/>
        <a:buChar char="•"/>
        <a:defRPr sz="2400" kern="1200" spc="0" baseline="0">
          <a:solidFill>
            <a:schemeClr val="tx1"/>
          </a:solidFill>
          <a:latin typeface="+mn-lt"/>
          <a:ea typeface="+mn-ea"/>
          <a:cs typeface="+mn-cs"/>
        </a:defRPr>
      </a:lvl1pPr>
      <a:lvl2pPr marL="360363" indent="-184150"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2pPr>
      <a:lvl3pPr marL="536575" indent="-176213"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3pPr>
      <a:lvl4pPr marL="720725" indent="-184150"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4pPr>
      <a:lvl5pPr marL="896938" indent="-176213" algn="l" defTabSz="914239" rtl="0" eaLnBrk="1" latinLnBrk="0" hangingPunct="1">
        <a:spcBef>
          <a:spcPts val="300"/>
        </a:spcBef>
        <a:buFont typeface="Arial" panose="020B0604020202020204" pitchFamily="34" charset="0"/>
        <a:buChar char="‒"/>
        <a:defRPr sz="2400" kern="1200" spc="0" baseline="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6EC98C-F49D-309C-2275-F1BE6A6DE013}"/>
              </a:ext>
            </a:extLst>
          </p:cNvPr>
          <p:cNvSpPr>
            <a:spLocks noGrp="1"/>
          </p:cNvSpPr>
          <p:nvPr>
            <p:ph type="title"/>
          </p:nvPr>
        </p:nvSpPr>
        <p:spPr>
          <a:xfrm>
            <a:off x="214312" y="273844"/>
            <a:ext cx="8758237" cy="994172"/>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508F9A65-4F71-59D9-9658-531C5A864589}"/>
              </a:ext>
            </a:extLst>
          </p:cNvPr>
          <p:cNvSpPr>
            <a:spLocks noGrp="1"/>
          </p:cNvSpPr>
          <p:nvPr>
            <p:ph type="body" idx="1"/>
          </p:nvPr>
        </p:nvSpPr>
        <p:spPr>
          <a:xfrm>
            <a:off x="214312" y="1369219"/>
            <a:ext cx="8758237" cy="31099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EC670B7-B485-3451-ADE1-AAAF8AE31C09}"/>
              </a:ext>
            </a:extLst>
          </p:cNvPr>
          <p:cNvSpPr>
            <a:spLocks noGrp="1"/>
          </p:cNvSpPr>
          <p:nvPr>
            <p:ph type="dt" sz="half" idx="2"/>
          </p:nvPr>
        </p:nvSpPr>
        <p:spPr>
          <a:xfrm>
            <a:off x="6050756" y="4735444"/>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defRPr>
            </a:lvl1pPr>
          </a:lstStyle>
          <a:p>
            <a:fld id="{C90DE131-6C78-4A13-9DF5-6389D7AF2346}" type="datetime1">
              <a:rPr lang="en-PH" smtClean="0"/>
              <a:pPr/>
              <a:t>14/12/2022</a:t>
            </a:fld>
            <a:endParaRPr lang="en-PH"/>
          </a:p>
        </p:txBody>
      </p:sp>
      <p:sp>
        <p:nvSpPr>
          <p:cNvPr id="5" name="Footer Placeholder 4">
            <a:extLst>
              <a:ext uri="{FF2B5EF4-FFF2-40B4-BE49-F238E27FC236}">
                <a16:creationId xmlns:a16="http://schemas.microsoft.com/office/drawing/2014/main" id="{8E3B8A14-B30B-68C0-899B-F141B71D21EE}"/>
              </a:ext>
            </a:extLst>
          </p:cNvPr>
          <p:cNvSpPr>
            <a:spLocks noGrp="1"/>
          </p:cNvSpPr>
          <p:nvPr>
            <p:ph type="ftr" sz="quarter" idx="3"/>
          </p:nvPr>
        </p:nvSpPr>
        <p:spPr>
          <a:xfrm>
            <a:off x="1543050" y="4735444"/>
            <a:ext cx="4193383" cy="273844"/>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defRPr>
            </a:lvl1pPr>
          </a:lstStyle>
          <a:p>
            <a:r>
              <a:rPr lang="en-PH"/>
              <a:t>Master template</a:t>
            </a:r>
          </a:p>
        </p:txBody>
      </p:sp>
      <p:sp>
        <p:nvSpPr>
          <p:cNvPr id="6" name="Slide Number Placeholder 5">
            <a:extLst>
              <a:ext uri="{FF2B5EF4-FFF2-40B4-BE49-F238E27FC236}">
                <a16:creationId xmlns:a16="http://schemas.microsoft.com/office/drawing/2014/main" id="{B2BBA6ED-5F1D-92EF-EBEB-7250230F423D}"/>
              </a:ext>
            </a:extLst>
          </p:cNvPr>
          <p:cNvSpPr>
            <a:spLocks noGrp="1"/>
          </p:cNvSpPr>
          <p:nvPr>
            <p:ph type="sldNum" sz="quarter" idx="4"/>
          </p:nvPr>
        </p:nvSpPr>
        <p:spPr>
          <a:xfrm>
            <a:off x="8422481" y="4735444"/>
            <a:ext cx="550069"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AD606251-D307-4491-9E5E-7D88612B5E59}" type="slidenum">
              <a:rPr lang="en-AU" smtClean="0"/>
              <a:pPr/>
              <a:t>‹#›</a:t>
            </a:fld>
            <a:endParaRPr lang="en-AU"/>
          </a:p>
        </p:txBody>
      </p:sp>
    </p:spTree>
    <p:extLst>
      <p:ext uri="{BB962C8B-B14F-4D97-AF65-F5344CB8AC3E}">
        <p14:creationId xmlns:p14="http://schemas.microsoft.com/office/powerpoint/2010/main" val="264081056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Lst>
  <p:hf hdr="0" dt="0"/>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9.png"/><Relationship Id="rId2" Type="http://schemas.openxmlformats.org/officeDocument/2006/relationships/slideLayout" Target="../slideLayouts/slideLayout46.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1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hh0KOC5lkRw" TargetMode="External"/><Relationship Id="rId2" Type="http://schemas.openxmlformats.org/officeDocument/2006/relationships/slideLayout" Target="../slideLayouts/slideLayout32.xml"/><Relationship Id="rId1" Type="http://schemas.openxmlformats.org/officeDocument/2006/relationships/tags" Target="../tags/tag10.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tOjTflpTl-M" TargetMode="External"/><Relationship Id="rId2" Type="http://schemas.openxmlformats.org/officeDocument/2006/relationships/slideLayout" Target="../slideLayouts/slideLayout3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2.xml"/><Relationship Id="rId1" Type="http://schemas.openxmlformats.org/officeDocument/2006/relationships/tags" Target="../tags/tag15.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normAutofit/>
          </a:bodyPr>
          <a:lstStyle/>
          <a:p>
            <a:r>
              <a:rPr lang="en-AU" sz="6000" dirty="0"/>
              <a:t>Resource three</a:t>
            </a:r>
          </a:p>
        </p:txBody>
      </p:sp>
      <p:sp>
        <p:nvSpPr>
          <p:cNvPr id="2" name="Subtitle 1">
            <a:extLst>
              <a:ext uri="{FF2B5EF4-FFF2-40B4-BE49-F238E27FC236}">
                <a16:creationId xmlns:a16="http://schemas.microsoft.com/office/drawing/2014/main" id="{7915C837-F69B-4828-8EE7-BDFFB0AB2496}"/>
              </a:ext>
            </a:extLst>
          </p:cNvPr>
          <p:cNvSpPr>
            <a:spLocks noGrp="1"/>
          </p:cNvSpPr>
          <p:nvPr>
            <p:ph type="subTitle" idx="1"/>
          </p:nvPr>
        </p:nvSpPr>
        <p:spPr/>
        <p:txBody>
          <a:bodyPr>
            <a:noAutofit/>
          </a:bodyPr>
          <a:lstStyle/>
          <a:p>
            <a:r>
              <a:rPr lang="en-AU" sz="2200" dirty="0"/>
              <a:t>eLearning and presentation resources </a:t>
            </a:r>
          </a:p>
          <a:p>
            <a:r>
              <a:rPr lang="en-AU" sz="2200" dirty="0"/>
              <a:t>Resources to incorporate into local training</a:t>
            </a:r>
          </a:p>
          <a:p>
            <a:endParaRPr lang="en-AU" sz="2200" dirty="0"/>
          </a:p>
        </p:txBody>
      </p:sp>
      <p:sp>
        <p:nvSpPr>
          <p:cNvPr id="3" name="Slide Number Placeholder 2"/>
          <p:cNvSpPr>
            <a:spLocks noGrp="1"/>
          </p:cNvSpPr>
          <p:nvPr>
            <p:ph type="sldNum" sz="quarter" idx="4"/>
          </p:nvPr>
        </p:nvSpPr>
        <p:spPr/>
        <p:txBody>
          <a:bodyPr/>
          <a:lstStyle/>
          <a:p>
            <a:fld id="{AD606251-D307-4491-9E5E-7D88612B5E59}" type="slidenum">
              <a:rPr lang="en-AU" smtClean="0">
                <a:solidFill>
                  <a:schemeClr val="accent1"/>
                </a:solidFill>
              </a:rPr>
              <a:pPr/>
              <a:t>1</a:t>
            </a:fld>
            <a:endParaRPr lang="en-AU" dirty="0">
              <a:solidFill>
                <a:schemeClr val="accent1"/>
              </a:solidFill>
            </a:endParaRPr>
          </a:p>
        </p:txBody>
      </p:sp>
    </p:spTree>
    <p:custDataLst>
      <p:tags r:id="rId1"/>
    </p:custDataLst>
    <p:extLst>
      <p:ext uri="{BB962C8B-B14F-4D97-AF65-F5344CB8AC3E}">
        <p14:creationId xmlns:p14="http://schemas.microsoft.com/office/powerpoint/2010/main" val="9880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AE833AA-4E89-4AA2-AA41-CBB30F817940}"/>
              </a:ext>
            </a:extLst>
          </p:cNvPr>
          <p:cNvSpPr txBox="1"/>
          <p:nvPr/>
        </p:nvSpPr>
        <p:spPr>
          <a:xfrm>
            <a:off x="6481680" y="1103134"/>
            <a:ext cx="2333092" cy="338554"/>
          </a:xfrm>
          <a:prstGeom prst="rect">
            <a:avLst/>
          </a:prstGeom>
          <a:noFill/>
        </p:spPr>
        <p:txBody>
          <a:bodyPr wrap="square" rtlCol="0">
            <a:spAutoFit/>
          </a:bodyPr>
          <a:lstStyle/>
          <a:p>
            <a:r>
              <a:rPr lang="en-AU" sz="1600" b="1" dirty="0">
                <a:solidFill>
                  <a:schemeClr val="accent2"/>
                </a:solidFill>
                <a:latin typeface="Arial" panose="020B0604020202020204" pitchFamily="34" charset="0"/>
                <a:cs typeface="Arial" panose="020B0604020202020204" pitchFamily="34" charset="0"/>
              </a:rPr>
              <a:t>Functional Gain</a:t>
            </a:r>
          </a:p>
        </p:txBody>
      </p:sp>
      <p:sp>
        <p:nvSpPr>
          <p:cNvPr id="25" name="TextBox 24">
            <a:extLst>
              <a:ext uri="{FF2B5EF4-FFF2-40B4-BE49-F238E27FC236}">
                <a16:creationId xmlns:a16="http://schemas.microsoft.com/office/drawing/2014/main" id="{A8973363-8595-40EE-B11B-14039E3799A4}"/>
              </a:ext>
            </a:extLst>
          </p:cNvPr>
          <p:cNvSpPr txBox="1"/>
          <p:nvPr/>
        </p:nvSpPr>
        <p:spPr>
          <a:xfrm>
            <a:off x="246113" y="2428020"/>
            <a:ext cx="2641543" cy="496290"/>
          </a:xfrm>
          <a:prstGeom prst="rect">
            <a:avLst/>
          </a:prstGeom>
          <a:noFill/>
        </p:spPr>
        <p:txBody>
          <a:bodyPr wrap="square" rtlCol="0">
            <a:spAutoFit/>
          </a:bodyPr>
          <a:lstStyle/>
          <a:p>
            <a:r>
              <a:rPr lang="en-AU" sz="1600" b="1" dirty="0">
                <a:solidFill>
                  <a:schemeClr val="accent2"/>
                </a:solidFill>
                <a:latin typeface="Arial" panose="020B0604020202020204" pitchFamily="34" charset="0"/>
                <a:cs typeface="Arial" panose="020B0604020202020204" pitchFamily="34" charset="0"/>
              </a:rPr>
              <a:t>Consolidating</a:t>
            </a:r>
            <a:r>
              <a:rPr lang="en-AU" b="1" dirty="0">
                <a:solidFill>
                  <a:schemeClr val="accent2"/>
                </a:solidFill>
                <a:latin typeface="Arial" panose="020B0604020202020204" pitchFamily="34" charset="0"/>
                <a:cs typeface="Arial" panose="020B0604020202020204" pitchFamily="34" charset="0"/>
              </a:rPr>
              <a:t> </a:t>
            </a:r>
            <a:r>
              <a:rPr lang="en-AU" sz="1600" b="1" dirty="0">
                <a:solidFill>
                  <a:schemeClr val="accent2"/>
                </a:solidFill>
                <a:latin typeface="Arial" panose="020B0604020202020204" pitchFamily="34" charset="0"/>
                <a:cs typeface="Arial" panose="020B0604020202020204" pitchFamily="34" charset="0"/>
              </a:rPr>
              <a:t>Gain</a:t>
            </a:r>
          </a:p>
          <a:p>
            <a:endParaRPr lang="en-AU" sz="825" b="1" dirty="0">
              <a:solidFill>
                <a:schemeClr val="accent2"/>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E1E602E-4F46-4ACE-84C5-4EA126C4AB96}"/>
              </a:ext>
            </a:extLst>
          </p:cNvPr>
          <p:cNvSpPr txBox="1"/>
          <p:nvPr/>
        </p:nvSpPr>
        <p:spPr>
          <a:xfrm>
            <a:off x="6481679" y="2436686"/>
            <a:ext cx="2592519" cy="507831"/>
          </a:xfrm>
          <a:prstGeom prst="rect">
            <a:avLst/>
          </a:prstGeom>
          <a:noFill/>
        </p:spPr>
        <p:txBody>
          <a:bodyPr wrap="square" rtlCol="0">
            <a:spAutoFit/>
          </a:bodyPr>
          <a:lstStyle>
            <a:defPPr>
              <a:defRPr lang="en-US"/>
            </a:defPPr>
            <a:lvl1pPr>
              <a:defRPr sz="1400" b="1">
                <a:solidFill>
                  <a:srgbClr val="003E2D"/>
                </a:solidFill>
                <a:latin typeface="Futura Bold"/>
              </a:defRPr>
            </a:lvl1pPr>
          </a:lstStyle>
          <a:p>
            <a:r>
              <a:rPr lang="en-AU" sz="1600" dirty="0">
                <a:solidFill>
                  <a:schemeClr val="accent2"/>
                </a:solidFill>
                <a:latin typeface="Arial" panose="020B0604020202020204" pitchFamily="34" charset="0"/>
                <a:cs typeface="Arial" panose="020B0604020202020204" pitchFamily="34" charset="0"/>
              </a:rPr>
              <a:t>Intensive Extended</a:t>
            </a:r>
          </a:p>
          <a:p>
            <a:endParaRPr lang="en-AU" sz="1100" dirty="0">
              <a:solidFill>
                <a:schemeClr val="accent2"/>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6A4309C-3195-402F-A025-6AF8D81BD841}"/>
              </a:ext>
            </a:extLst>
          </p:cNvPr>
          <p:cNvSpPr txBox="1"/>
          <p:nvPr/>
        </p:nvSpPr>
        <p:spPr>
          <a:xfrm>
            <a:off x="304421" y="1437566"/>
            <a:ext cx="2306714" cy="931024"/>
          </a:xfrm>
          <a:prstGeom prst="rect">
            <a:avLst/>
          </a:prstGeom>
          <a:noFill/>
        </p:spPr>
        <p:txBody>
          <a:bodyPr wrap="square">
            <a:spAutoFit/>
          </a:bodyPr>
          <a:lstStyle/>
          <a:p>
            <a:r>
              <a:rPr lang="en-AU" sz="825" dirty="0">
                <a:latin typeface="Arial" panose="020B0604020202020204" pitchFamily="34" charset="0"/>
                <a:cs typeface="Arial" panose="020B0604020202020204" pitchFamily="34" charset="0"/>
              </a:rPr>
              <a:t>The primary goals of care are intended to reduce high levels of distress, manage complex symptoms, contain and reduce immediate risk.</a:t>
            </a:r>
          </a:p>
          <a:p>
            <a:endParaRPr lang="en-AU" sz="825" dirty="0">
              <a:latin typeface="Arial" panose="020B0604020202020204" pitchFamily="34" charset="0"/>
              <a:cs typeface="Arial" panose="020B0604020202020204" pitchFamily="34" charset="0"/>
            </a:endParaRPr>
          </a:p>
          <a:p>
            <a:r>
              <a:rPr lang="en-AU" sz="500" i="1" dirty="0">
                <a:latin typeface="Arial" panose="020B0604020202020204" pitchFamily="34" charset="0"/>
                <a:cs typeface="Arial" panose="020B0604020202020204" pitchFamily="34" charset="0"/>
              </a:rPr>
              <a:t>Note: The Acute definition has been updated</a:t>
            </a:r>
            <a:endParaRPr lang="en-AU" sz="600" dirty="0">
              <a:latin typeface="Arial" panose="020B0604020202020204" pitchFamily="34" charset="0"/>
              <a:cs typeface="Arial" panose="020B0604020202020204" pitchFamily="34" charset="0"/>
            </a:endParaRPr>
          </a:p>
          <a:p>
            <a:endParaRPr lang="en-AU" sz="825"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511F971-0C0E-446E-96BD-C3EF8B8AD3E2}"/>
              </a:ext>
            </a:extLst>
          </p:cNvPr>
          <p:cNvSpPr txBox="1"/>
          <p:nvPr/>
        </p:nvSpPr>
        <p:spPr>
          <a:xfrm>
            <a:off x="6494869" y="1384090"/>
            <a:ext cx="2306714" cy="727122"/>
          </a:xfrm>
          <a:prstGeom prst="rect">
            <a:avLst/>
          </a:prstGeom>
          <a:noFill/>
        </p:spPr>
        <p:txBody>
          <a:bodyPr wrap="square">
            <a:spAutoFit/>
          </a:bodyPr>
          <a:lstStyle/>
          <a:p>
            <a:r>
              <a:rPr lang="en-AU" sz="825" dirty="0">
                <a:latin typeface="Arial" panose="020B0604020202020204" pitchFamily="34" charset="0"/>
                <a:cs typeface="Arial" panose="020B0604020202020204" pitchFamily="34" charset="0"/>
              </a:rPr>
              <a:t>The primary goals of care is to improve personal, social or occupational functioning or promote psychosocial adaptation in a consumer with impairment arising from a psychiatric disorder.</a:t>
            </a:r>
          </a:p>
        </p:txBody>
      </p:sp>
      <p:sp>
        <p:nvSpPr>
          <p:cNvPr id="37" name="TextBox 36">
            <a:extLst>
              <a:ext uri="{FF2B5EF4-FFF2-40B4-BE49-F238E27FC236}">
                <a16:creationId xmlns:a16="http://schemas.microsoft.com/office/drawing/2014/main" id="{E0CED75F-2E1F-479C-94E7-6E9934A9B3AC}"/>
              </a:ext>
            </a:extLst>
          </p:cNvPr>
          <p:cNvSpPr txBox="1"/>
          <p:nvPr/>
        </p:nvSpPr>
        <p:spPr>
          <a:xfrm>
            <a:off x="299047" y="2825254"/>
            <a:ext cx="2532800" cy="854080"/>
          </a:xfrm>
          <a:prstGeom prst="rect">
            <a:avLst/>
          </a:prstGeom>
          <a:noFill/>
        </p:spPr>
        <p:txBody>
          <a:bodyPr wrap="square">
            <a:spAutoFit/>
          </a:bodyPr>
          <a:lstStyle/>
          <a:p>
            <a:r>
              <a:rPr lang="en-AU" sz="825" dirty="0">
                <a:latin typeface="Arial" panose="020B0604020202020204" pitchFamily="34" charset="0"/>
                <a:cs typeface="Arial" panose="020B0604020202020204" pitchFamily="34" charset="0"/>
              </a:rPr>
              <a:t>The primary goals of care is to maintain the level of functioning, or improving functioning during a period of recovery, minimise deterioration or prevent relapse where the consumer has stabilised and functions relatively independently. May also be known as maintenance.</a:t>
            </a:r>
          </a:p>
        </p:txBody>
      </p:sp>
      <p:sp>
        <p:nvSpPr>
          <p:cNvPr id="38" name="TextBox 37">
            <a:extLst>
              <a:ext uri="{FF2B5EF4-FFF2-40B4-BE49-F238E27FC236}">
                <a16:creationId xmlns:a16="http://schemas.microsoft.com/office/drawing/2014/main" id="{2B0BCB3D-11ED-484F-A6ED-BBA2311D2613}"/>
              </a:ext>
            </a:extLst>
          </p:cNvPr>
          <p:cNvSpPr txBox="1"/>
          <p:nvPr/>
        </p:nvSpPr>
        <p:spPr>
          <a:xfrm>
            <a:off x="6529660" y="2779462"/>
            <a:ext cx="2496555" cy="854080"/>
          </a:xfrm>
          <a:prstGeom prst="rect">
            <a:avLst/>
          </a:prstGeom>
          <a:noFill/>
        </p:spPr>
        <p:txBody>
          <a:bodyPr wrap="square">
            <a:spAutoFit/>
          </a:bodyPr>
          <a:lstStyle/>
          <a:p>
            <a:r>
              <a:rPr lang="en-AU" sz="825" dirty="0">
                <a:latin typeface="Arial" panose="020B0604020202020204" pitchFamily="34" charset="0"/>
                <a:cs typeface="Arial" panose="020B0604020202020204" pitchFamily="34" charset="0"/>
              </a:rPr>
              <a:t>The primary goal is prevention or minimisation of further deterioration, and reduction of risk of harm in a consumer who has a stable pattern of severe symptoms, frequent relapses or severe inability to function independently and is judged to require care over an indefinite period.</a:t>
            </a:r>
          </a:p>
        </p:txBody>
      </p:sp>
      <p:sp>
        <p:nvSpPr>
          <p:cNvPr id="40" name="TextBox 39">
            <a:extLst>
              <a:ext uri="{FF2B5EF4-FFF2-40B4-BE49-F238E27FC236}">
                <a16:creationId xmlns:a16="http://schemas.microsoft.com/office/drawing/2014/main" id="{045C7E37-FDCE-4ED6-BE16-BCF21764B77A}"/>
              </a:ext>
            </a:extLst>
          </p:cNvPr>
          <p:cNvSpPr txBox="1"/>
          <p:nvPr/>
        </p:nvSpPr>
        <p:spPr>
          <a:xfrm>
            <a:off x="262205" y="1135945"/>
            <a:ext cx="1487750" cy="338554"/>
          </a:xfrm>
          <a:prstGeom prst="rect">
            <a:avLst/>
          </a:prstGeom>
          <a:noFill/>
        </p:spPr>
        <p:txBody>
          <a:bodyPr wrap="square" rtlCol="0">
            <a:spAutoFit/>
          </a:bodyPr>
          <a:lstStyle/>
          <a:p>
            <a:r>
              <a:rPr lang="en-AU" sz="1600" b="1" dirty="0">
                <a:solidFill>
                  <a:schemeClr val="accent2"/>
                </a:solidFill>
                <a:latin typeface="Arial" panose="020B0604020202020204" pitchFamily="34" charset="0"/>
                <a:cs typeface="Arial" panose="020B0604020202020204" pitchFamily="34" charset="0"/>
              </a:rPr>
              <a:t>Acute</a:t>
            </a:r>
            <a:endParaRPr lang="en-AU" sz="2000" b="1" dirty="0">
              <a:solidFill>
                <a:schemeClr val="accent2"/>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E8E200B-B3F0-4567-BB2B-E446ADC5E61C}"/>
              </a:ext>
            </a:extLst>
          </p:cNvPr>
          <p:cNvSpPr txBox="1"/>
          <p:nvPr/>
        </p:nvSpPr>
        <p:spPr>
          <a:xfrm>
            <a:off x="2819809" y="3889455"/>
            <a:ext cx="3476462" cy="66941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r>
              <a:rPr lang="en-AU" sz="750" b="1" dirty="0">
                <a:solidFill>
                  <a:srgbClr val="00261D"/>
                </a:solidFill>
                <a:latin typeface="Arial" panose="020B0604020202020204" pitchFamily="34" charset="0"/>
                <a:cs typeface="Arial" panose="020B0604020202020204" pitchFamily="34" charset="0"/>
              </a:rPr>
              <a:t>Assessment Only is no longer a MHPoC it is now a data item.</a:t>
            </a:r>
          </a:p>
          <a:p>
            <a:r>
              <a:rPr lang="en-AU" sz="750" dirty="0">
                <a:solidFill>
                  <a:srgbClr val="00261D"/>
                </a:solidFill>
                <a:latin typeface="Arial" panose="020B0604020202020204" pitchFamily="34" charset="0"/>
                <a:cs typeface="Arial" panose="020B0604020202020204" pitchFamily="34" charset="0"/>
              </a:rPr>
              <a:t>Therefore, assessment only does not constitute a mental health admission or activation. It is used when the review outcome</a:t>
            </a:r>
            <a:r>
              <a:rPr lang="en-AU" sz="750" dirty="0">
                <a:solidFill>
                  <a:srgbClr val="00261D"/>
                </a:solidFill>
                <a:latin typeface="Arial" panose="020B0604020202020204" pitchFamily="34" charset="0"/>
                <a:ea typeface="Calibri" panose="020F0502020204030204" pitchFamily="34" charset="0"/>
                <a:cs typeface="Arial" panose="020B0604020202020204" pitchFamily="34" charset="0"/>
              </a:rPr>
              <a:t> does not lead to the consumer being placed in one of the other four phases immediately after. </a:t>
            </a:r>
            <a:r>
              <a:rPr lang="en-AU" sz="750" dirty="0">
                <a:solidFill>
                  <a:srgbClr val="00261D"/>
                </a:solidFill>
                <a:latin typeface="Arial" panose="020B0604020202020204" pitchFamily="34" charset="0"/>
                <a:cs typeface="Arial" panose="020B0604020202020204" pitchFamily="34" charset="0"/>
              </a:rPr>
              <a:t>Therefore, assessment only does not constitute a mental health admission or activation.</a:t>
            </a:r>
          </a:p>
        </p:txBody>
      </p:sp>
      <p:sp>
        <p:nvSpPr>
          <p:cNvPr id="13" name="TextBox 12">
            <a:extLst>
              <a:ext uri="{FF2B5EF4-FFF2-40B4-BE49-F238E27FC236}">
                <a16:creationId xmlns:a16="http://schemas.microsoft.com/office/drawing/2014/main" id="{44F92C6F-87E2-436E-8C1F-1DFE7C4B2E77}"/>
              </a:ext>
            </a:extLst>
          </p:cNvPr>
          <p:cNvSpPr txBox="1"/>
          <p:nvPr/>
        </p:nvSpPr>
        <p:spPr>
          <a:xfrm>
            <a:off x="2755066" y="4592907"/>
            <a:ext cx="3951611" cy="184666"/>
          </a:xfrm>
          <a:prstGeom prst="rect">
            <a:avLst/>
          </a:prstGeom>
          <a:noFill/>
        </p:spPr>
        <p:txBody>
          <a:bodyPr wrap="square">
            <a:spAutoFit/>
          </a:bodyPr>
          <a:lstStyle/>
          <a:p>
            <a:r>
              <a:rPr lang="en-AU" sz="600" dirty="0">
                <a:latin typeface="Arial" panose="020B0604020202020204" pitchFamily="34" charset="0"/>
                <a:cs typeface="Arial" panose="020B0604020202020204" pitchFamily="34" charset="0"/>
              </a:rPr>
              <a:t>The persons used in this image are stock photography models and used for illustrative purposes only.</a:t>
            </a:r>
          </a:p>
        </p:txBody>
      </p:sp>
      <p:sp>
        <p:nvSpPr>
          <p:cNvPr id="14" name="Title 1">
            <a:extLst>
              <a:ext uri="{FF2B5EF4-FFF2-40B4-BE49-F238E27FC236}">
                <a16:creationId xmlns:a16="http://schemas.microsoft.com/office/drawing/2014/main" id="{02996F8A-B554-97F2-FAAF-19080A6DE04F}"/>
              </a:ext>
            </a:extLst>
          </p:cNvPr>
          <p:cNvSpPr txBox="1">
            <a:spLocks/>
          </p:cNvSpPr>
          <p:nvPr/>
        </p:nvSpPr>
        <p:spPr>
          <a:xfrm>
            <a:off x="182590" y="530357"/>
            <a:ext cx="7488384" cy="785633"/>
          </a:xfrm>
          <a:prstGeom prst="rect">
            <a:avLst/>
          </a:prstGeom>
        </p:spPr>
        <p:txBody>
          <a:bodyPr/>
          <a:lstStyle>
            <a:lvl1pPr algn="l" defTabSz="914239" rtl="0" eaLnBrk="1" latinLnBrk="0" hangingPunct="1">
              <a:lnSpc>
                <a:spcPct val="80000"/>
              </a:lnSpc>
              <a:spcBef>
                <a:spcPct val="0"/>
              </a:spcBef>
              <a:buNone/>
              <a:defRPr sz="3300" b="1" kern="1200" cap="none" spc="-50" baseline="0">
                <a:solidFill>
                  <a:schemeClr val="accent1"/>
                </a:solidFill>
                <a:latin typeface="+mj-lt"/>
                <a:ea typeface="+mj-ea"/>
                <a:cs typeface="+mj-cs"/>
              </a:defRPr>
            </a:lvl1pPr>
          </a:lstStyle>
          <a:p>
            <a:r>
              <a:rPr lang="en-AU" sz="3600" dirty="0">
                <a:latin typeface="Arial" panose="020B0604020202020204" pitchFamily="34" charset="0"/>
                <a:cs typeface="Arial" panose="020B0604020202020204" pitchFamily="34" charset="0"/>
              </a:rPr>
              <a:t>Mental Health Phase of Care</a:t>
            </a:r>
          </a:p>
        </p:txBody>
      </p:sp>
      <p:sp>
        <p:nvSpPr>
          <p:cNvPr id="16" name="Slide Number Placeholder 4">
            <a:extLst>
              <a:ext uri="{FF2B5EF4-FFF2-40B4-BE49-F238E27FC236}">
                <a16:creationId xmlns:a16="http://schemas.microsoft.com/office/drawing/2014/main" id="{4EF89764-B859-4266-9427-AC8D0134B0EB}"/>
              </a:ext>
            </a:extLst>
          </p:cNvPr>
          <p:cNvSpPr txBox="1">
            <a:spLocks/>
          </p:cNvSpPr>
          <p:nvPr/>
        </p:nvSpPr>
        <p:spPr>
          <a:xfrm>
            <a:off x="8422481" y="4735444"/>
            <a:ext cx="550069"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D606251-D307-4491-9E5E-7D88612B5E59}" type="slidenum">
              <a:rPr lang="en-AU" sz="900" smtClean="0">
                <a:cs typeface="Arial" panose="020B0604020202020204" pitchFamily="34" charset="0"/>
              </a:rPr>
              <a:pPr algn="r">
                <a:spcAft>
                  <a:spcPts val="600"/>
                </a:spcAft>
              </a:pPr>
              <a:t>10</a:t>
            </a:fld>
            <a:endParaRPr lang="en-AU" sz="900" dirty="0">
              <a:cs typeface="Arial" panose="020B0604020202020204" pitchFamily="34" charset="0"/>
            </a:endParaRPr>
          </a:p>
        </p:txBody>
      </p:sp>
      <p:sp>
        <p:nvSpPr>
          <p:cNvPr id="2" name="Oval 1">
            <a:extLst>
              <a:ext uri="{FF2B5EF4-FFF2-40B4-BE49-F238E27FC236}">
                <a16:creationId xmlns:a16="http://schemas.microsoft.com/office/drawing/2014/main" id="{06018B18-C806-40CB-870A-EF113BCB6302}"/>
              </a:ext>
            </a:extLst>
          </p:cNvPr>
          <p:cNvSpPr/>
          <p:nvPr/>
        </p:nvSpPr>
        <p:spPr>
          <a:xfrm>
            <a:off x="3672000" y="1383433"/>
            <a:ext cx="1800000" cy="1800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200" b="1" dirty="0">
                <a:solidFill>
                  <a:schemeClr val="bg2"/>
                </a:solidFill>
                <a:latin typeface="Josefin Sans" pitchFamily="2" charset="0"/>
              </a:rPr>
              <a:t>Mental Health</a:t>
            </a:r>
          </a:p>
          <a:p>
            <a:pPr algn="ctr"/>
            <a:r>
              <a:rPr lang="en-AU" sz="1200" b="1" dirty="0">
                <a:solidFill>
                  <a:schemeClr val="bg2"/>
                </a:solidFill>
                <a:latin typeface="Josefin Sans" pitchFamily="2" charset="0"/>
              </a:rPr>
              <a:t> Phase of Care</a:t>
            </a:r>
            <a:endParaRPr lang="en-AU" sz="1100" b="1" dirty="0">
              <a:solidFill>
                <a:schemeClr val="bg2"/>
              </a:solidFill>
              <a:latin typeface="Josefin Sans" pitchFamily="2" charset="0"/>
            </a:endParaRPr>
          </a:p>
        </p:txBody>
      </p:sp>
      <p:pic>
        <p:nvPicPr>
          <p:cNvPr id="4" name="Picture 3" descr="Icon&#10;&#10;Description automatically generated">
            <a:extLst>
              <a:ext uri="{FF2B5EF4-FFF2-40B4-BE49-F238E27FC236}">
                <a16:creationId xmlns:a16="http://schemas.microsoft.com/office/drawing/2014/main" id="{6C3A1F38-4B06-4B77-A870-F1CA9C33F82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16147" y="2532669"/>
            <a:ext cx="900000" cy="900000"/>
          </a:xfrm>
          <a:prstGeom prst="rect">
            <a:avLst/>
          </a:prstGeom>
        </p:spPr>
      </p:pic>
      <p:pic>
        <p:nvPicPr>
          <p:cNvPr id="6" name="Picture 5" descr="A picture containing text, sign, night sky&#10;&#10;Description automatically generated">
            <a:extLst>
              <a:ext uri="{FF2B5EF4-FFF2-40B4-BE49-F238E27FC236}">
                <a16:creationId xmlns:a16="http://schemas.microsoft.com/office/drawing/2014/main" id="{76342174-F006-4FE2-AA27-11E904AE0BF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54297" y="1098724"/>
            <a:ext cx="903805" cy="900000"/>
          </a:xfrm>
          <a:prstGeom prst="rect">
            <a:avLst/>
          </a:prstGeom>
        </p:spPr>
      </p:pic>
      <p:pic>
        <p:nvPicPr>
          <p:cNvPr id="8" name="Picture 7" descr="A picture containing text, outdoor, sign&#10;&#10;Description automatically generated">
            <a:extLst>
              <a:ext uri="{FF2B5EF4-FFF2-40B4-BE49-F238E27FC236}">
                <a16:creationId xmlns:a16="http://schemas.microsoft.com/office/drawing/2014/main" id="{469F5283-E254-4CB7-8F1F-916E7E8C5087}"/>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85898" y="1098724"/>
            <a:ext cx="903805" cy="900000"/>
          </a:xfrm>
          <a:prstGeom prst="rect">
            <a:avLst/>
          </a:prstGeom>
        </p:spPr>
      </p:pic>
      <p:pic>
        <p:nvPicPr>
          <p:cNvPr id="10" name="Picture 9" descr="Icon&#10;&#10;Description automatically generated">
            <a:extLst>
              <a:ext uri="{FF2B5EF4-FFF2-40B4-BE49-F238E27FC236}">
                <a16:creationId xmlns:a16="http://schemas.microsoft.com/office/drawing/2014/main" id="{7A3FC9C5-AFCD-4FF4-942D-FB4C735074E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20212" y="2523988"/>
            <a:ext cx="903805" cy="900000"/>
          </a:xfrm>
          <a:prstGeom prst="rect">
            <a:avLst/>
          </a:prstGeom>
        </p:spPr>
      </p:pic>
    </p:spTree>
    <p:custDataLst>
      <p:tags r:id="rId1"/>
    </p:custDataLst>
    <p:extLst>
      <p:ext uri="{BB962C8B-B14F-4D97-AF65-F5344CB8AC3E}">
        <p14:creationId xmlns:p14="http://schemas.microsoft.com/office/powerpoint/2010/main" val="394358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06C63A-3A57-4073-9853-CE667F4B599A}"/>
              </a:ext>
            </a:extLst>
          </p:cNvPr>
          <p:cNvSpPr txBox="1"/>
          <p:nvPr/>
        </p:nvSpPr>
        <p:spPr>
          <a:xfrm>
            <a:off x="251520" y="1185290"/>
            <a:ext cx="8461459"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Here are some guiding principles for using the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9878EB1D-0EB7-424F-8938-75BB73E9E33C}"/>
              </a:ext>
            </a:extLst>
          </p:cNvPr>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037730" y="2315536"/>
            <a:ext cx="904378" cy="781162"/>
          </a:xfrm>
          <a:prstGeom prst="rect">
            <a:avLst/>
          </a:prstGeom>
        </p:spPr>
      </p:pic>
      <p:pic>
        <p:nvPicPr>
          <p:cNvPr id="10" name="Picture 9">
            <a:extLst>
              <a:ext uri="{FF2B5EF4-FFF2-40B4-BE49-F238E27FC236}">
                <a16:creationId xmlns:a16="http://schemas.microsoft.com/office/drawing/2014/main" id="{2243E4F5-1A3F-40DB-A0E2-DF8E2FE1FC0E}"/>
              </a:ext>
            </a:extLst>
          </p:cNvPr>
          <p:cNvPicPr>
            <a:picLocks noChangeAspect="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874048" y="2428966"/>
            <a:ext cx="839206" cy="763702"/>
          </a:xfrm>
          <a:prstGeom prst="rect">
            <a:avLst/>
          </a:prstGeom>
        </p:spPr>
      </p:pic>
      <p:sp>
        <p:nvSpPr>
          <p:cNvPr id="13" name="TextBox 12">
            <a:extLst>
              <a:ext uri="{FF2B5EF4-FFF2-40B4-BE49-F238E27FC236}">
                <a16:creationId xmlns:a16="http://schemas.microsoft.com/office/drawing/2014/main" id="{A65B9F92-2C9F-44E6-91CC-FEA2D473F2B8}"/>
              </a:ext>
            </a:extLst>
          </p:cNvPr>
          <p:cNvSpPr txBox="1"/>
          <p:nvPr/>
        </p:nvSpPr>
        <p:spPr>
          <a:xfrm>
            <a:off x="613646" y="1688409"/>
            <a:ext cx="1752546" cy="553998"/>
          </a:xfrm>
          <a:prstGeom prst="rect">
            <a:avLst/>
          </a:prstGeom>
          <a:noFill/>
        </p:spPr>
        <p:txBody>
          <a:bodyPr wrap="square">
            <a:spAutoFit/>
          </a:bodyPr>
          <a:lstStyle/>
          <a:p>
            <a:pPr algn="ctr"/>
            <a:r>
              <a:rPr lang="en-AU" sz="1000" b="1" dirty="0">
                <a:latin typeface="Arial" panose="020B0604020202020204" pitchFamily="34" charset="0"/>
                <a:cs typeface="Arial" panose="020B0604020202020204" pitchFamily="34" charset="0"/>
              </a:rPr>
              <a:t>Discuss MHPoC during regular reviews of consumer’s care plan.</a:t>
            </a:r>
          </a:p>
        </p:txBody>
      </p:sp>
      <p:sp>
        <p:nvSpPr>
          <p:cNvPr id="17" name="TextBox 16">
            <a:extLst>
              <a:ext uri="{FF2B5EF4-FFF2-40B4-BE49-F238E27FC236}">
                <a16:creationId xmlns:a16="http://schemas.microsoft.com/office/drawing/2014/main" id="{43250195-9C5B-4A57-9F0F-DE786296F8D7}"/>
              </a:ext>
            </a:extLst>
          </p:cNvPr>
          <p:cNvSpPr txBox="1"/>
          <p:nvPr/>
        </p:nvSpPr>
        <p:spPr>
          <a:xfrm>
            <a:off x="6449334" y="1613448"/>
            <a:ext cx="1824773" cy="861774"/>
          </a:xfrm>
          <a:prstGeom prst="rect">
            <a:avLst/>
          </a:prstGeom>
          <a:noFill/>
        </p:spPr>
        <p:txBody>
          <a:bodyPr wrap="square">
            <a:spAutoFit/>
          </a:bodyPr>
          <a:lstStyle/>
          <a:p>
            <a:pPr algn="ctr"/>
            <a:r>
              <a:rPr lang="en-US" sz="1000" b="1" dirty="0">
                <a:latin typeface="Arial" panose="020B0604020202020204" pitchFamily="34" charset="0"/>
                <a:cs typeface="Arial" panose="020B0604020202020204" pitchFamily="34" charset="0"/>
              </a:rPr>
              <a:t>Discuss and agree on MHPoC when the consumer’s care is co-managed or provided by multiple services.</a:t>
            </a:r>
            <a:endParaRPr lang="en-AU" sz="10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9FC623-4DE2-4DDB-8C56-F5A8D1283862}"/>
              </a:ext>
            </a:extLst>
          </p:cNvPr>
          <p:cNvSpPr txBox="1"/>
          <p:nvPr/>
        </p:nvSpPr>
        <p:spPr>
          <a:xfrm>
            <a:off x="3972163" y="3608553"/>
            <a:ext cx="1655415" cy="553998"/>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A consumer will only have one MHPoC at any time.</a:t>
            </a:r>
            <a:endParaRPr lang="en-AU" sz="10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0C3FF85-7B42-4327-8EC5-E5110F15BAE0}"/>
              </a:ext>
            </a:extLst>
          </p:cNvPr>
          <p:cNvSpPr txBox="1"/>
          <p:nvPr/>
        </p:nvSpPr>
        <p:spPr>
          <a:xfrm>
            <a:off x="3378332" y="3454225"/>
            <a:ext cx="876273" cy="1015663"/>
          </a:xfrm>
          <a:prstGeom prst="rect">
            <a:avLst/>
          </a:prstGeom>
          <a:noFill/>
        </p:spPr>
        <p:txBody>
          <a:bodyPr wrap="square">
            <a:spAutoFit/>
          </a:bodyPr>
          <a:lstStyle/>
          <a:p>
            <a:pPr algn="ctr"/>
            <a:r>
              <a:rPr lang="en-AU" sz="6000" b="1" dirty="0">
                <a:latin typeface="Arial" panose="020B0604020202020204" pitchFamily="34" charset="0"/>
                <a:cs typeface="Arial" panose="020B0604020202020204" pitchFamily="34" charset="0"/>
              </a:rPr>
              <a:t>1</a:t>
            </a:r>
            <a:endParaRPr lang="en-AU" sz="900"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4C14239-7898-443B-B035-0ADC3FA0D0F0}"/>
              </a:ext>
            </a:extLst>
          </p:cNvPr>
          <p:cNvSpPr/>
          <p:nvPr/>
        </p:nvSpPr>
        <p:spPr>
          <a:xfrm>
            <a:off x="6645152" y="3294347"/>
            <a:ext cx="1489046" cy="130147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2"/>
                </a:solidFill>
                <a:latin typeface="Arial" panose="020B0604020202020204" pitchFamily="34" charset="0"/>
                <a:cs typeface="Arial" panose="020B0604020202020204" pitchFamily="34" charset="0"/>
              </a:rPr>
              <a:t>A consumer’s </a:t>
            </a:r>
            <a:r>
              <a:rPr lang="en-AU" sz="1100" dirty="0" err="1">
                <a:solidFill>
                  <a:schemeClr val="tx2"/>
                </a:solidFill>
                <a:latin typeface="Arial" panose="020B0604020202020204" pitchFamily="34" charset="0"/>
                <a:cs typeface="Arial" panose="020B0604020202020204" pitchFamily="34" charset="0"/>
              </a:rPr>
              <a:t>MHPoC</a:t>
            </a:r>
            <a:r>
              <a:rPr lang="en-AU" sz="1100" dirty="0">
                <a:solidFill>
                  <a:schemeClr val="tx2"/>
                </a:solidFill>
                <a:latin typeface="Arial" panose="020B0604020202020204" pitchFamily="34" charset="0"/>
                <a:cs typeface="Arial" panose="020B0604020202020204" pitchFamily="34" charset="0"/>
              </a:rPr>
              <a:t> can not be changed while they are on leave from a health care service.</a:t>
            </a:r>
          </a:p>
        </p:txBody>
      </p:sp>
      <p:cxnSp>
        <p:nvCxnSpPr>
          <p:cNvPr id="9" name="Straight Connector 8">
            <a:extLst>
              <a:ext uri="{FF2B5EF4-FFF2-40B4-BE49-F238E27FC236}">
                <a16:creationId xmlns:a16="http://schemas.microsoft.com/office/drawing/2014/main" id="{72D9A9B9-D93C-40ED-8FA8-9598F6524EDC}"/>
              </a:ext>
            </a:extLst>
          </p:cNvPr>
          <p:cNvCxnSpPr>
            <a:cxnSpLocks/>
          </p:cNvCxnSpPr>
          <p:nvPr/>
        </p:nvCxnSpPr>
        <p:spPr>
          <a:xfrm>
            <a:off x="3086784" y="1663994"/>
            <a:ext cx="19187" cy="287179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15AB201A-67A7-44EA-A207-98245513033C}"/>
              </a:ext>
            </a:extLst>
          </p:cNvPr>
          <p:cNvCxnSpPr>
            <a:cxnSpLocks/>
          </p:cNvCxnSpPr>
          <p:nvPr/>
        </p:nvCxnSpPr>
        <p:spPr>
          <a:xfrm>
            <a:off x="6038456" y="1663994"/>
            <a:ext cx="19187" cy="2871792"/>
          </a:xfrm>
          <a:prstGeom prst="line">
            <a:avLst/>
          </a:prstGeom>
          <a:ln/>
        </p:spPr>
        <p:style>
          <a:lnRef idx="1">
            <a:schemeClr val="accent2"/>
          </a:lnRef>
          <a:fillRef idx="0">
            <a:schemeClr val="accent2"/>
          </a:fillRef>
          <a:effectRef idx="0">
            <a:schemeClr val="accent2"/>
          </a:effectRef>
          <a:fontRef idx="minor">
            <a:schemeClr val="tx1"/>
          </a:fontRef>
        </p:style>
      </p:cxnSp>
      <p:sp>
        <p:nvSpPr>
          <p:cNvPr id="15" name="Title 14">
            <a:extLst>
              <a:ext uri="{FF2B5EF4-FFF2-40B4-BE49-F238E27FC236}">
                <a16:creationId xmlns:a16="http://schemas.microsoft.com/office/drawing/2014/main" id="{EA464F3E-286B-FEA3-3E91-A6CFF48FF895}"/>
              </a:ext>
            </a:extLst>
          </p:cNvPr>
          <p:cNvSpPr>
            <a:spLocks noGrp="1"/>
          </p:cNvSpPr>
          <p:nvPr>
            <p:ph type="title"/>
          </p:nvPr>
        </p:nvSpPr>
        <p:spPr/>
        <p:txBody>
          <a:bodyPr/>
          <a:lstStyle/>
          <a:p>
            <a:r>
              <a:rPr lang="en-AU" dirty="0">
                <a:cs typeface="Arial" panose="020B0604020202020204" pitchFamily="34" charset="0"/>
              </a:rPr>
              <a:t>Principles</a:t>
            </a:r>
          </a:p>
        </p:txBody>
      </p:sp>
      <p:sp>
        <p:nvSpPr>
          <p:cNvPr id="30" name="Slide Number Placeholder 4">
            <a:extLst>
              <a:ext uri="{FF2B5EF4-FFF2-40B4-BE49-F238E27FC236}">
                <a16:creationId xmlns:a16="http://schemas.microsoft.com/office/drawing/2014/main" id="{09FEF65E-5B37-4522-9AD6-E9C75A2E1C4B}"/>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11</a:t>
            </a:fld>
            <a:endParaRPr lang="en-AU">
              <a:cs typeface="Arial" panose="020B0604020202020204" pitchFamily="34" charset="0"/>
            </a:endParaRPr>
          </a:p>
        </p:txBody>
      </p:sp>
      <p:sp>
        <p:nvSpPr>
          <p:cNvPr id="28" name="Rectangle 27">
            <a:extLst>
              <a:ext uri="{FF2B5EF4-FFF2-40B4-BE49-F238E27FC236}">
                <a16:creationId xmlns:a16="http://schemas.microsoft.com/office/drawing/2014/main" id="{03F3228F-78C9-447B-A2E6-C3DFDAAC977D}"/>
              </a:ext>
            </a:extLst>
          </p:cNvPr>
          <p:cNvSpPr/>
          <p:nvPr/>
        </p:nvSpPr>
        <p:spPr>
          <a:xfrm>
            <a:off x="788740" y="3256322"/>
            <a:ext cx="1497063" cy="13014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2"/>
                </a:solidFill>
                <a:latin typeface="Arial" panose="020B0604020202020204" pitchFamily="34" charset="0"/>
                <a:cs typeface="Arial" panose="020B0604020202020204" pitchFamily="34" charset="0"/>
              </a:rPr>
              <a:t>The </a:t>
            </a:r>
            <a:r>
              <a:rPr lang="en-AU" sz="1100" dirty="0" err="1">
                <a:solidFill>
                  <a:schemeClr val="tx2"/>
                </a:solidFill>
                <a:latin typeface="Arial" panose="020B0604020202020204" pitchFamily="34" charset="0"/>
                <a:cs typeface="Arial" panose="020B0604020202020204" pitchFamily="34" charset="0"/>
              </a:rPr>
              <a:t>MHPoC</a:t>
            </a:r>
            <a:r>
              <a:rPr lang="en-AU" sz="1100" dirty="0">
                <a:solidFill>
                  <a:schemeClr val="tx2"/>
                </a:solidFill>
                <a:latin typeface="Arial" panose="020B0604020202020204" pitchFamily="34" charset="0"/>
                <a:cs typeface="Arial" panose="020B0604020202020204" pitchFamily="34" charset="0"/>
              </a:rPr>
              <a:t> does not need to be changed if the consumer’s primary goal of care remains the same.</a:t>
            </a:r>
          </a:p>
        </p:txBody>
      </p:sp>
      <p:sp>
        <p:nvSpPr>
          <p:cNvPr id="29" name="Rectangle 28">
            <a:extLst>
              <a:ext uri="{FF2B5EF4-FFF2-40B4-BE49-F238E27FC236}">
                <a16:creationId xmlns:a16="http://schemas.microsoft.com/office/drawing/2014/main" id="{51F6735C-DA2A-469E-AAC6-D338C2568C39}"/>
              </a:ext>
            </a:extLst>
          </p:cNvPr>
          <p:cNvSpPr/>
          <p:nvPr/>
        </p:nvSpPr>
        <p:spPr>
          <a:xfrm>
            <a:off x="3906952" y="1691729"/>
            <a:ext cx="1497063" cy="13014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2"/>
                </a:solidFill>
                <a:latin typeface="Arial" panose="020B0604020202020204" pitchFamily="34" charset="0"/>
                <a:cs typeface="Arial" panose="020B0604020202020204" pitchFamily="34" charset="0"/>
              </a:rPr>
              <a:t>There is no limit on the number of </a:t>
            </a:r>
            <a:r>
              <a:rPr lang="en-AU" sz="1100" dirty="0" err="1">
                <a:solidFill>
                  <a:schemeClr val="tx2"/>
                </a:solidFill>
                <a:latin typeface="Arial" panose="020B0604020202020204" pitchFamily="34" charset="0"/>
                <a:cs typeface="Arial" panose="020B0604020202020204" pitchFamily="34" charset="0"/>
              </a:rPr>
              <a:t>MHPoC</a:t>
            </a:r>
            <a:r>
              <a:rPr lang="en-AU" sz="1100" dirty="0">
                <a:solidFill>
                  <a:schemeClr val="tx2"/>
                </a:solidFill>
                <a:latin typeface="Arial" panose="020B0604020202020204" pitchFamily="34" charset="0"/>
                <a:cs typeface="Arial" panose="020B0604020202020204" pitchFamily="34" charset="0"/>
              </a:rPr>
              <a:t> over an episode of care.</a:t>
            </a:r>
          </a:p>
        </p:txBody>
      </p:sp>
    </p:spTree>
    <p:custDataLst>
      <p:tags r:id="rId1"/>
    </p:custDataLst>
    <p:extLst>
      <p:ext uri="{BB962C8B-B14F-4D97-AF65-F5344CB8AC3E}">
        <p14:creationId xmlns:p14="http://schemas.microsoft.com/office/powerpoint/2010/main" val="185678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9FBFC-D094-42E6-B42C-5CC38327E4DA}"/>
              </a:ext>
            </a:extLst>
          </p:cNvPr>
          <p:cNvSpPr txBox="1"/>
          <p:nvPr/>
        </p:nvSpPr>
        <p:spPr>
          <a:xfrm>
            <a:off x="210738" y="443251"/>
            <a:ext cx="6615131" cy="600164"/>
          </a:xfrm>
          <a:prstGeom prst="rect">
            <a:avLst/>
          </a:prstGeom>
          <a:noFill/>
        </p:spPr>
        <p:txBody>
          <a:bodyPr wrap="square" rtlCol="0">
            <a:spAutoFit/>
          </a:bodyPr>
          <a:lstStyle/>
          <a:p>
            <a:r>
              <a:rPr lang="en-AU" sz="3300" b="1" spc="-50" dirty="0">
                <a:solidFill>
                  <a:schemeClr val="accent1"/>
                </a:solidFill>
                <a:latin typeface="Arial" panose="020B0604020202020204" pitchFamily="34" charset="0"/>
                <a:ea typeface="+mj-ea"/>
                <a:cs typeface="Arial" panose="020B0604020202020204" pitchFamily="34" charset="0"/>
              </a:rPr>
              <a:t>MHPoC for quality care</a:t>
            </a:r>
          </a:p>
        </p:txBody>
      </p:sp>
      <p:sp>
        <p:nvSpPr>
          <p:cNvPr id="8" name="TextBox 7">
            <a:extLst>
              <a:ext uri="{FF2B5EF4-FFF2-40B4-BE49-F238E27FC236}">
                <a16:creationId xmlns:a16="http://schemas.microsoft.com/office/drawing/2014/main" id="{DBC6881B-407D-74BC-E600-A0205DDECD33}"/>
              </a:ext>
            </a:extLst>
          </p:cNvPr>
          <p:cNvSpPr txBox="1"/>
          <p:nvPr/>
        </p:nvSpPr>
        <p:spPr>
          <a:xfrm>
            <a:off x="341270" y="1074617"/>
            <a:ext cx="8461459"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Other benefits of using the </a:t>
            </a:r>
            <a:r>
              <a:rPr lang="en-AU" sz="1400" dirty="0" err="1">
                <a:latin typeface="Arial" panose="020B0604020202020204" pitchFamily="34" charset="0"/>
                <a:cs typeface="Arial" panose="020B0604020202020204" pitchFamily="34" charset="0"/>
              </a:rPr>
              <a:t>MHPoC</a:t>
            </a:r>
            <a:endParaRPr lang="en-AU" sz="1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B66FF64-E897-42C7-8100-FBA643A155BB}"/>
              </a:ext>
            </a:extLst>
          </p:cNvPr>
          <p:cNvSpPr/>
          <p:nvPr/>
        </p:nvSpPr>
        <p:spPr>
          <a:xfrm>
            <a:off x="4518867" y="1413596"/>
            <a:ext cx="2550254" cy="335043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PH" sz="1100" b="1" dirty="0">
                <a:solidFill>
                  <a:schemeClr val="tx2"/>
                </a:solidFill>
                <a:effectLst/>
                <a:latin typeface="Arial" panose="020B0604020202020204" pitchFamily="34" charset="0"/>
                <a:cs typeface="Arial" panose="020B0604020202020204" pitchFamily="34" charset="0"/>
              </a:rPr>
              <a:t>For clinicians and managers</a:t>
            </a:r>
          </a:p>
          <a:p>
            <a:pPr algn="ctr"/>
            <a:endParaRPr lang="en-PH" sz="11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4B615C6-571A-453A-803D-9588E252550E}"/>
              </a:ext>
            </a:extLst>
          </p:cNvPr>
          <p:cNvSpPr/>
          <p:nvPr/>
        </p:nvSpPr>
        <p:spPr>
          <a:xfrm>
            <a:off x="1745703" y="1413596"/>
            <a:ext cx="2550254" cy="334715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2"/>
                </a:solidFill>
                <a:effectLst/>
                <a:latin typeface="Arial" panose="020B0604020202020204" pitchFamily="34" charset="0"/>
                <a:cs typeface="Arial" panose="020B0604020202020204" pitchFamily="34" charset="0"/>
              </a:rPr>
              <a:t>For consumers, families, carers and peer workers</a:t>
            </a:r>
          </a:p>
          <a:p>
            <a:pPr algn="ctr"/>
            <a:endParaRPr lang="en-PH" sz="1100"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2513822D-A131-46F3-8E85-7F71DF881732}"/>
              </a:ext>
            </a:extLst>
          </p:cNvPr>
          <p:cNvSpPr/>
          <p:nvPr/>
        </p:nvSpPr>
        <p:spPr>
          <a:xfrm>
            <a:off x="1988955" y="1855033"/>
            <a:ext cx="2063749" cy="2770872"/>
          </a:xfrm>
          <a:custGeom>
            <a:avLst/>
            <a:gdLst>
              <a:gd name="connsiteX0" fmla="*/ 0 w 2063749"/>
              <a:gd name="connsiteY0" fmla="*/ 206375 h 2770872"/>
              <a:gd name="connsiteX1" fmla="*/ 206375 w 2063749"/>
              <a:gd name="connsiteY1" fmla="*/ 0 h 2770872"/>
              <a:gd name="connsiteX2" fmla="*/ 1857374 w 2063749"/>
              <a:gd name="connsiteY2" fmla="*/ 0 h 2770872"/>
              <a:gd name="connsiteX3" fmla="*/ 2063749 w 2063749"/>
              <a:gd name="connsiteY3" fmla="*/ 206375 h 2770872"/>
              <a:gd name="connsiteX4" fmla="*/ 2063749 w 2063749"/>
              <a:gd name="connsiteY4" fmla="*/ 2564497 h 2770872"/>
              <a:gd name="connsiteX5" fmla="*/ 1857374 w 2063749"/>
              <a:gd name="connsiteY5" fmla="*/ 2770872 h 2770872"/>
              <a:gd name="connsiteX6" fmla="*/ 206375 w 2063749"/>
              <a:gd name="connsiteY6" fmla="*/ 2770872 h 2770872"/>
              <a:gd name="connsiteX7" fmla="*/ 0 w 2063749"/>
              <a:gd name="connsiteY7" fmla="*/ 2564497 h 2770872"/>
              <a:gd name="connsiteX8" fmla="*/ 0 w 2063749"/>
              <a:gd name="connsiteY8" fmla="*/ 206375 h 277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2770872">
                <a:moveTo>
                  <a:pt x="0" y="206375"/>
                </a:moveTo>
                <a:cubicBezTo>
                  <a:pt x="0" y="92397"/>
                  <a:pt x="92397" y="0"/>
                  <a:pt x="206375" y="0"/>
                </a:cubicBezTo>
                <a:lnTo>
                  <a:pt x="1857374" y="0"/>
                </a:lnTo>
                <a:cubicBezTo>
                  <a:pt x="1971352" y="0"/>
                  <a:pt x="2063749" y="92397"/>
                  <a:pt x="2063749" y="206375"/>
                </a:cubicBezTo>
                <a:lnTo>
                  <a:pt x="2063749" y="2564497"/>
                </a:lnTo>
                <a:cubicBezTo>
                  <a:pt x="2063749" y="2678475"/>
                  <a:pt x="1971352" y="2770872"/>
                  <a:pt x="1857374" y="2770872"/>
                </a:cubicBezTo>
                <a:lnTo>
                  <a:pt x="206375" y="2770872"/>
                </a:lnTo>
                <a:cubicBezTo>
                  <a:pt x="92397" y="2770872"/>
                  <a:pt x="0" y="2678475"/>
                  <a:pt x="0" y="2564497"/>
                </a:cubicBezTo>
                <a:lnTo>
                  <a:pt x="0" y="206375"/>
                </a:lnTo>
                <a:close/>
              </a:path>
            </a:pathLst>
          </a:custGeom>
          <a:solidFill>
            <a:schemeClr val="bg2"/>
          </a:solid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385" tIns="81400" rIns="88385" bIns="81400" numCol="1" spcCol="1270" anchor="ctr" anchorCtr="0">
            <a:noAutofit/>
          </a:bodyPr>
          <a:lstStyle/>
          <a:p>
            <a:r>
              <a:rPr lang="en-AU" sz="1100" dirty="0">
                <a:solidFill>
                  <a:schemeClr val="tx2"/>
                </a:solidFill>
                <a:latin typeface="Arial" panose="020B0604020202020204" pitchFamily="34" charset="0"/>
                <a:cs typeface="Arial" panose="020B0604020202020204" pitchFamily="34" charset="0"/>
              </a:rPr>
              <a:t>Consider in the context of </a:t>
            </a:r>
            <a:r>
              <a:rPr lang="en-AU" sz="1100" b="1" dirty="0">
                <a:solidFill>
                  <a:schemeClr val="tx2"/>
                </a:solidFill>
                <a:latin typeface="Arial" panose="020B0604020202020204" pitchFamily="34" charset="0"/>
                <a:cs typeface="Arial" panose="020B0604020202020204" pitchFamily="34" charset="0"/>
              </a:rPr>
              <a:t>consumer, family, carer and peer worker goals.</a:t>
            </a:r>
          </a:p>
          <a:p>
            <a:endParaRPr lang="en-AU" sz="1100" dirty="0">
              <a:solidFill>
                <a:schemeClr val="tx2"/>
              </a:solidFill>
              <a:latin typeface="Arial" panose="020B0604020202020204" pitchFamily="34" charset="0"/>
              <a:cs typeface="Arial" panose="020B0604020202020204" pitchFamily="34" charset="0"/>
            </a:endParaRPr>
          </a:p>
          <a:p>
            <a:r>
              <a:rPr lang="en-AU" sz="1100" dirty="0">
                <a:solidFill>
                  <a:schemeClr val="tx2"/>
                </a:solidFill>
                <a:latin typeface="Arial" panose="020B0604020202020204" pitchFamily="34" charset="0"/>
                <a:cs typeface="Arial" panose="020B0604020202020204" pitchFamily="34" charset="0"/>
              </a:rPr>
              <a:t>Facilitate </a:t>
            </a:r>
            <a:r>
              <a:rPr lang="en-AU" sz="1100" b="1" dirty="0">
                <a:solidFill>
                  <a:schemeClr val="tx2"/>
                </a:solidFill>
                <a:latin typeface="Arial" panose="020B0604020202020204" pitchFamily="34" charset="0"/>
                <a:cs typeface="Arial" panose="020B0604020202020204" pitchFamily="34" charset="0"/>
              </a:rPr>
              <a:t>discussions</a:t>
            </a:r>
            <a:r>
              <a:rPr lang="en-AU" sz="1100" dirty="0">
                <a:solidFill>
                  <a:schemeClr val="tx2"/>
                </a:solidFill>
                <a:latin typeface="Arial" panose="020B0604020202020204" pitchFamily="34" charset="0"/>
                <a:cs typeface="Arial" panose="020B0604020202020204" pitchFamily="34" charset="0"/>
              </a:rPr>
              <a:t> about the care journey.</a:t>
            </a:r>
          </a:p>
          <a:p>
            <a:endParaRPr lang="en-AU" sz="1100" dirty="0">
              <a:solidFill>
                <a:schemeClr val="tx2"/>
              </a:solidFill>
              <a:latin typeface="Arial" panose="020B0604020202020204" pitchFamily="34" charset="0"/>
              <a:cs typeface="Arial" panose="020B0604020202020204" pitchFamily="34" charset="0"/>
            </a:endParaRPr>
          </a:p>
          <a:p>
            <a:r>
              <a:rPr lang="en-AU" sz="1100" dirty="0">
                <a:solidFill>
                  <a:schemeClr val="tx2"/>
                </a:solidFill>
                <a:latin typeface="Arial" panose="020B0604020202020204" pitchFamily="34" charset="0"/>
                <a:cs typeface="Arial" panose="020B0604020202020204" pitchFamily="34" charset="0"/>
              </a:rPr>
              <a:t>Catalyst for </a:t>
            </a:r>
            <a:r>
              <a:rPr lang="en-AU" sz="1100" b="1" dirty="0">
                <a:solidFill>
                  <a:schemeClr val="tx2"/>
                </a:solidFill>
                <a:latin typeface="Arial" panose="020B0604020202020204" pitchFamily="34" charset="0"/>
                <a:cs typeface="Arial" panose="020B0604020202020204" pitchFamily="34" charset="0"/>
              </a:rPr>
              <a:t>flexible</a:t>
            </a:r>
            <a:r>
              <a:rPr lang="en-AU" sz="1100" dirty="0">
                <a:solidFill>
                  <a:schemeClr val="tx2"/>
                </a:solidFill>
                <a:latin typeface="Arial" panose="020B0604020202020204" pitchFamily="34" charset="0"/>
                <a:cs typeface="Arial" panose="020B0604020202020204" pitchFamily="34" charset="0"/>
              </a:rPr>
              <a:t> clinical intervention.</a:t>
            </a:r>
          </a:p>
          <a:p>
            <a:endParaRPr lang="en-AU" sz="1100" dirty="0">
              <a:solidFill>
                <a:schemeClr val="tx2"/>
              </a:solidFill>
              <a:latin typeface="Arial" panose="020B0604020202020204" pitchFamily="34" charset="0"/>
              <a:cs typeface="Arial" panose="020B0604020202020204" pitchFamily="34" charset="0"/>
            </a:endParaRPr>
          </a:p>
          <a:p>
            <a:r>
              <a:rPr lang="en-AU" sz="1100" dirty="0">
                <a:solidFill>
                  <a:schemeClr val="tx2"/>
                </a:solidFill>
                <a:latin typeface="Arial" panose="020B0604020202020204" pitchFamily="34" charset="0"/>
                <a:cs typeface="Arial" panose="020B0604020202020204" pitchFamily="34" charset="0"/>
              </a:rPr>
              <a:t>Provide </a:t>
            </a:r>
            <a:r>
              <a:rPr lang="en-AU" sz="1100" b="1" dirty="0">
                <a:solidFill>
                  <a:schemeClr val="tx2"/>
                </a:solidFill>
                <a:latin typeface="Arial" panose="020B0604020202020204" pitchFamily="34" charset="0"/>
                <a:cs typeface="Arial" panose="020B0604020202020204" pitchFamily="34" charset="0"/>
              </a:rPr>
              <a:t>clarity</a:t>
            </a:r>
            <a:r>
              <a:rPr lang="en-AU" sz="1100" dirty="0">
                <a:solidFill>
                  <a:schemeClr val="tx2"/>
                </a:solidFill>
                <a:latin typeface="Arial" panose="020B0604020202020204" pitchFamily="34" charset="0"/>
                <a:cs typeface="Arial" panose="020B0604020202020204" pitchFamily="34" charset="0"/>
              </a:rPr>
              <a:t> on consumer’s current care plan and future journey.</a:t>
            </a:r>
          </a:p>
        </p:txBody>
      </p:sp>
      <p:sp>
        <p:nvSpPr>
          <p:cNvPr id="16" name="Freeform: Shape 15">
            <a:extLst>
              <a:ext uri="{FF2B5EF4-FFF2-40B4-BE49-F238E27FC236}">
                <a16:creationId xmlns:a16="http://schemas.microsoft.com/office/drawing/2014/main" id="{8BC6490F-23C3-44B0-A60E-A4A4C53012E0}"/>
              </a:ext>
            </a:extLst>
          </p:cNvPr>
          <p:cNvSpPr/>
          <p:nvPr/>
        </p:nvSpPr>
        <p:spPr>
          <a:xfrm>
            <a:off x="4762120" y="1855033"/>
            <a:ext cx="2063749" cy="2770872"/>
          </a:xfrm>
          <a:custGeom>
            <a:avLst/>
            <a:gdLst>
              <a:gd name="connsiteX0" fmla="*/ 0 w 2063749"/>
              <a:gd name="connsiteY0" fmla="*/ 206375 h 2770872"/>
              <a:gd name="connsiteX1" fmla="*/ 206375 w 2063749"/>
              <a:gd name="connsiteY1" fmla="*/ 0 h 2770872"/>
              <a:gd name="connsiteX2" fmla="*/ 1857374 w 2063749"/>
              <a:gd name="connsiteY2" fmla="*/ 0 h 2770872"/>
              <a:gd name="connsiteX3" fmla="*/ 2063749 w 2063749"/>
              <a:gd name="connsiteY3" fmla="*/ 206375 h 2770872"/>
              <a:gd name="connsiteX4" fmla="*/ 2063749 w 2063749"/>
              <a:gd name="connsiteY4" fmla="*/ 2564497 h 2770872"/>
              <a:gd name="connsiteX5" fmla="*/ 1857374 w 2063749"/>
              <a:gd name="connsiteY5" fmla="*/ 2770872 h 2770872"/>
              <a:gd name="connsiteX6" fmla="*/ 206375 w 2063749"/>
              <a:gd name="connsiteY6" fmla="*/ 2770872 h 2770872"/>
              <a:gd name="connsiteX7" fmla="*/ 0 w 2063749"/>
              <a:gd name="connsiteY7" fmla="*/ 2564497 h 2770872"/>
              <a:gd name="connsiteX8" fmla="*/ 0 w 2063749"/>
              <a:gd name="connsiteY8" fmla="*/ 206375 h 277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749" h="2770872">
                <a:moveTo>
                  <a:pt x="0" y="206375"/>
                </a:moveTo>
                <a:cubicBezTo>
                  <a:pt x="0" y="92397"/>
                  <a:pt x="92397" y="0"/>
                  <a:pt x="206375" y="0"/>
                </a:cubicBezTo>
                <a:lnTo>
                  <a:pt x="1857374" y="0"/>
                </a:lnTo>
                <a:cubicBezTo>
                  <a:pt x="1971352" y="0"/>
                  <a:pt x="2063749" y="92397"/>
                  <a:pt x="2063749" y="206375"/>
                </a:cubicBezTo>
                <a:lnTo>
                  <a:pt x="2063749" y="2564497"/>
                </a:lnTo>
                <a:cubicBezTo>
                  <a:pt x="2063749" y="2678475"/>
                  <a:pt x="1971352" y="2770872"/>
                  <a:pt x="1857374" y="2770872"/>
                </a:cubicBezTo>
                <a:lnTo>
                  <a:pt x="206375" y="2770872"/>
                </a:lnTo>
                <a:cubicBezTo>
                  <a:pt x="92397" y="2770872"/>
                  <a:pt x="0" y="2678475"/>
                  <a:pt x="0" y="2564497"/>
                </a:cubicBezTo>
                <a:lnTo>
                  <a:pt x="0" y="206375"/>
                </a:lnTo>
                <a:close/>
              </a:path>
            </a:pathLst>
          </a:custGeom>
          <a:solidFill>
            <a:schemeClr val="bg2"/>
          </a:solid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385" tIns="81400" rIns="88385" bIns="81400" numCol="1" spcCol="1270" anchor="ctr" anchorCtr="0">
            <a:noAutofit/>
          </a:bodyPr>
          <a:lstStyle/>
          <a:p>
            <a:endParaRPr lang="en-AU" sz="1100" dirty="0">
              <a:latin typeface="Arial" panose="020B0604020202020204" pitchFamily="34" charset="0"/>
              <a:cs typeface="Arial" panose="020B0604020202020204" pitchFamily="34" charset="0"/>
            </a:endParaRPr>
          </a:p>
          <a:p>
            <a:r>
              <a:rPr lang="en-AU" sz="1100" b="1" dirty="0">
                <a:solidFill>
                  <a:schemeClr val="tx2"/>
                </a:solidFill>
                <a:latin typeface="Arial" panose="020B0604020202020204" pitchFamily="34" charset="0"/>
                <a:cs typeface="Arial" panose="020B0604020202020204" pitchFamily="34" charset="0"/>
              </a:rPr>
              <a:t>Focus</a:t>
            </a:r>
            <a:r>
              <a:rPr lang="en-AU" sz="1100" dirty="0">
                <a:solidFill>
                  <a:schemeClr val="tx2"/>
                </a:solidFill>
                <a:latin typeface="Arial" panose="020B0604020202020204" pitchFamily="34" charset="0"/>
                <a:cs typeface="Arial" panose="020B0604020202020204" pitchFamily="34" charset="0"/>
              </a:rPr>
              <a:t> on the primary goal of care.</a:t>
            </a:r>
          </a:p>
          <a:p>
            <a:endParaRPr lang="en-AU" sz="1100" dirty="0">
              <a:solidFill>
                <a:schemeClr val="tx2"/>
              </a:solidFill>
              <a:latin typeface="Arial" panose="020B0604020202020204" pitchFamily="34" charset="0"/>
              <a:cs typeface="Arial" panose="020B0604020202020204" pitchFamily="34" charset="0"/>
            </a:endParaRPr>
          </a:p>
          <a:p>
            <a:r>
              <a:rPr lang="en-AU" sz="1100" dirty="0">
                <a:solidFill>
                  <a:schemeClr val="tx2"/>
                </a:solidFill>
                <a:latin typeface="Arial" panose="020B0604020202020204" pitchFamily="34" charset="0"/>
                <a:cs typeface="Arial" panose="020B0604020202020204" pitchFamily="34" charset="0"/>
              </a:rPr>
              <a:t>Supports problem solving and </a:t>
            </a:r>
            <a:r>
              <a:rPr lang="en-AU" sz="1100" b="1" dirty="0">
                <a:solidFill>
                  <a:schemeClr val="tx2"/>
                </a:solidFill>
                <a:latin typeface="Arial" panose="020B0604020202020204" pitchFamily="34" charset="0"/>
                <a:cs typeface="Arial" panose="020B0604020202020204" pitchFamily="34" charset="0"/>
              </a:rPr>
              <a:t>reflection.</a:t>
            </a:r>
          </a:p>
          <a:p>
            <a:endParaRPr lang="en-AU" sz="1100" dirty="0">
              <a:solidFill>
                <a:schemeClr val="tx2"/>
              </a:solidFill>
              <a:latin typeface="Arial" panose="020B0604020202020204" pitchFamily="34" charset="0"/>
              <a:cs typeface="Arial" panose="020B0604020202020204" pitchFamily="34" charset="0"/>
            </a:endParaRPr>
          </a:p>
          <a:p>
            <a:r>
              <a:rPr lang="en-AU" sz="1100" dirty="0">
                <a:solidFill>
                  <a:schemeClr val="tx2"/>
                </a:solidFill>
                <a:latin typeface="Arial" panose="020B0604020202020204" pitchFamily="34" charset="0"/>
                <a:cs typeface="Arial" panose="020B0604020202020204" pitchFamily="34" charset="0"/>
              </a:rPr>
              <a:t>Encourages high value clinical </a:t>
            </a:r>
            <a:r>
              <a:rPr lang="en-AU" sz="1100" b="1" dirty="0">
                <a:solidFill>
                  <a:schemeClr val="tx2"/>
                </a:solidFill>
                <a:latin typeface="Arial" panose="020B0604020202020204" pitchFamily="34" charset="0"/>
                <a:cs typeface="Arial" panose="020B0604020202020204" pitchFamily="34" charset="0"/>
              </a:rPr>
              <a:t>conversations.</a:t>
            </a:r>
          </a:p>
          <a:p>
            <a:endParaRPr lang="en-AU" sz="1400" dirty="0">
              <a:solidFill>
                <a:schemeClr val="tx2"/>
              </a:solidFill>
              <a:latin typeface="Arial" panose="020B0604020202020204" pitchFamily="34" charset="0"/>
              <a:cs typeface="Arial" panose="020B0604020202020204" pitchFamily="34" charset="0"/>
            </a:endParaRPr>
          </a:p>
          <a:p>
            <a:r>
              <a:rPr lang="en-AU" sz="1100" dirty="0">
                <a:solidFill>
                  <a:schemeClr val="tx2"/>
                </a:solidFill>
                <a:latin typeface="Arial" panose="020B0604020202020204" pitchFamily="34" charset="0"/>
                <a:cs typeface="Arial" panose="020B0604020202020204" pitchFamily="34" charset="0"/>
              </a:rPr>
              <a:t>Used in conjunction with other AMHCC data to calculate future funding, manage resources and </a:t>
            </a:r>
            <a:r>
              <a:rPr lang="en-AU" sz="1100" b="1" dirty="0">
                <a:solidFill>
                  <a:schemeClr val="tx2"/>
                </a:solidFill>
                <a:latin typeface="Arial" panose="020B0604020202020204" pitchFamily="34" charset="0"/>
                <a:cs typeface="Arial" panose="020B0604020202020204" pitchFamily="34" charset="0"/>
              </a:rPr>
              <a:t>improve local services.</a:t>
            </a:r>
          </a:p>
          <a:p>
            <a:endParaRPr lang="en-AU" sz="1100" dirty="0">
              <a:latin typeface="Arial" panose="020B0604020202020204" pitchFamily="34" charset="0"/>
              <a:cs typeface="Arial" panose="020B0604020202020204" pitchFamily="34" charset="0"/>
            </a:endParaRPr>
          </a:p>
        </p:txBody>
      </p:sp>
      <p:sp>
        <p:nvSpPr>
          <p:cNvPr id="21" name="Slide Number Placeholder 4">
            <a:extLst>
              <a:ext uri="{FF2B5EF4-FFF2-40B4-BE49-F238E27FC236}">
                <a16:creationId xmlns:a16="http://schemas.microsoft.com/office/drawing/2014/main" id="{E7F82356-4742-43AB-9335-495A3F4015F6}"/>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12</a:t>
            </a:fld>
            <a:endParaRPr lang="en-AU">
              <a:cs typeface="Arial" panose="020B0604020202020204" pitchFamily="34" charset="0"/>
            </a:endParaRPr>
          </a:p>
        </p:txBody>
      </p:sp>
    </p:spTree>
    <p:custDataLst>
      <p:tags r:id="rId1"/>
    </p:custDataLst>
    <p:extLst>
      <p:ext uri="{BB962C8B-B14F-4D97-AF65-F5344CB8AC3E}">
        <p14:creationId xmlns:p14="http://schemas.microsoft.com/office/powerpoint/2010/main" val="184205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E637CE-69FB-A788-C719-154C36ABFBD5}"/>
              </a:ext>
            </a:extLst>
          </p:cNvPr>
          <p:cNvSpPr>
            <a:spLocks noGrp="1"/>
          </p:cNvSpPr>
          <p:nvPr>
            <p:ph type="title"/>
          </p:nvPr>
        </p:nvSpPr>
        <p:spPr/>
        <p:txBody>
          <a:bodyPr anchor="b">
            <a:normAutofit/>
          </a:bodyPr>
          <a:lstStyle/>
          <a:p>
            <a:r>
              <a:rPr lang="en-AU" dirty="0"/>
              <a:t>Text screens (application to practice)</a:t>
            </a:r>
          </a:p>
        </p:txBody>
      </p:sp>
      <p:sp>
        <p:nvSpPr>
          <p:cNvPr id="8" name="Content Placeholder 7">
            <a:extLst>
              <a:ext uri="{FF2B5EF4-FFF2-40B4-BE49-F238E27FC236}">
                <a16:creationId xmlns:a16="http://schemas.microsoft.com/office/drawing/2014/main" id="{9FA25373-2B33-C972-CD5F-E7B0CEFA3344}"/>
              </a:ext>
            </a:extLst>
          </p:cNvPr>
          <p:cNvSpPr>
            <a:spLocks noGrp="1"/>
          </p:cNvSpPr>
          <p:nvPr>
            <p:ph type="body" idx="1"/>
          </p:nvPr>
        </p:nvSpPr>
        <p:spPr/>
        <p:txBody>
          <a:bodyPr>
            <a:normAutofit/>
          </a:bodyPr>
          <a:lstStyle/>
          <a:p>
            <a:pPr marL="0" indent="0">
              <a:buNone/>
            </a:pPr>
            <a:r>
              <a:rPr lang="en-AU" dirty="0"/>
              <a:t>The next three screens cover key messages about the AMHCC and the </a:t>
            </a:r>
            <a:r>
              <a:rPr lang="en-AU" dirty="0" err="1"/>
              <a:t>MHPoC</a:t>
            </a:r>
            <a:r>
              <a:rPr lang="en-AU" dirty="0"/>
              <a:t>.</a:t>
            </a:r>
          </a:p>
          <a:p>
            <a:endParaRPr lang="en-AU" dirty="0"/>
          </a:p>
        </p:txBody>
      </p:sp>
      <p:sp>
        <p:nvSpPr>
          <p:cNvPr id="15" name="Slide Number Placeholder 4">
            <a:extLst>
              <a:ext uri="{FF2B5EF4-FFF2-40B4-BE49-F238E27FC236}">
                <a16:creationId xmlns:a16="http://schemas.microsoft.com/office/drawing/2014/main" id="{69F936B4-EE6D-2F2F-523D-CD719B9F24E3}"/>
              </a:ext>
            </a:extLst>
          </p:cNvPr>
          <p:cNvSpPr>
            <a:spLocks noGrp="1"/>
          </p:cNvSpPr>
          <p:nvPr>
            <p:ph type="sldNum" sz="quarter" idx="4"/>
          </p:nvPr>
        </p:nvSpPr>
        <p:spPr/>
        <p:txBody>
          <a:bodyPr anchor="ctr">
            <a:normAutofit/>
          </a:bodyPr>
          <a:lstStyle/>
          <a:p>
            <a:pPr>
              <a:spcAft>
                <a:spcPts val="600"/>
              </a:spcAft>
            </a:pPr>
            <a:fld id="{AD606251-D307-4491-9E5E-7D88612B5E59}" type="slidenum">
              <a:rPr lang="en-AU" smtClean="0"/>
              <a:pPr>
                <a:spcAft>
                  <a:spcPts val="600"/>
                </a:spcAft>
              </a:pPr>
              <a:t>13</a:t>
            </a:fld>
            <a:endParaRPr lang="en-AU" dirty="0"/>
          </a:p>
        </p:txBody>
      </p:sp>
    </p:spTree>
    <p:custDataLst>
      <p:tags r:id="rId1"/>
    </p:custDataLst>
    <p:extLst>
      <p:ext uri="{BB962C8B-B14F-4D97-AF65-F5344CB8AC3E}">
        <p14:creationId xmlns:p14="http://schemas.microsoft.com/office/powerpoint/2010/main" val="393917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9FBFC-D094-42E6-B42C-5CC38327E4DA}"/>
              </a:ext>
            </a:extLst>
          </p:cNvPr>
          <p:cNvSpPr txBox="1"/>
          <p:nvPr/>
        </p:nvSpPr>
        <p:spPr>
          <a:xfrm>
            <a:off x="214312" y="273844"/>
            <a:ext cx="8363306" cy="994172"/>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AU" sz="3600" b="1" spc="-50" dirty="0">
                <a:latin typeface="Arial" panose="020B0604020202020204" pitchFamily="34" charset="0"/>
                <a:ea typeface="+mj-ea"/>
                <a:cs typeface="+mj-cs"/>
              </a:rPr>
              <a:t>Classifying mental health care</a:t>
            </a:r>
          </a:p>
        </p:txBody>
      </p:sp>
      <p:sp>
        <p:nvSpPr>
          <p:cNvPr id="7" name="TextBox 6">
            <a:extLst>
              <a:ext uri="{FF2B5EF4-FFF2-40B4-BE49-F238E27FC236}">
                <a16:creationId xmlns:a16="http://schemas.microsoft.com/office/drawing/2014/main" id="{D806C63A-3A57-4073-9853-CE667F4B599A}"/>
              </a:ext>
            </a:extLst>
          </p:cNvPr>
          <p:cNvSpPr txBox="1"/>
          <p:nvPr/>
        </p:nvSpPr>
        <p:spPr>
          <a:xfrm>
            <a:off x="494071" y="1268016"/>
            <a:ext cx="6767665" cy="2089893"/>
          </a:xfrm>
          <a:prstGeom prst="rect">
            <a:avLst/>
          </a:prstGeom>
        </p:spPr>
        <p:txBody>
          <a:bodyPr vert="horz" lIns="91440" tIns="45720" rIns="91440" bIns="45720" rtlCol="0">
            <a:normAutofit/>
          </a:bodyPr>
          <a:lstStyle/>
          <a:p>
            <a:pPr defTabSz="685800">
              <a:lnSpc>
                <a:spcPct val="90000"/>
              </a:lnSpc>
              <a:spcAft>
                <a:spcPts val="600"/>
              </a:spcAft>
            </a:pPr>
            <a:r>
              <a:rPr lang="en-AU" sz="1600" dirty="0">
                <a:latin typeface="Arial" panose="020B0604020202020204" pitchFamily="34" charset="0"/>
              </a:rPr>
              <a:t>The Independent Health and Aged Care Pricing Authority developed the AMHCC to: </a:t>
            </a:r>
          </a:p>
          <a:p>
            <a:pPr marL="28575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improve the clinical meaningfulness of classifications for mental health care,</a:t>
            </a:r>
          </a:p>
          <a:p>
            <a:pPr marL="28575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provide a nationally consistent framework for transparency,</a:t>
            </a:r>
          </a:p>
          <a:p>
            <a:pPr marL="28575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ensure funding based on mental health activity.</a:t>
            </a:r>
          </a:p>
        </p:txBody>
      </p:sp>
      <p:sp>
        <p:nvSpPr>
          <p:cNvPr id="14" name="Slide Number Placeholder 4">
            <a:extLst>
              <a:ext uri="{FF2B5EF4-FFF2-40B4-BE49-F238E27FC236}">
                <a16:creationId xmlns:a16="http://schemas.microsoft.com/office/drawing/2014/main" id="{5F8AA607-5ABA-97D7-5F57-9CEEE8A8FBAC}"/>
              </a:ext>
            </a:extLst>
          </p:cNvPr>
          <p:cNvSpPr>
            <a:spLocks noGrp="1"/>
          </p:cNvSpPr>
          <p:nvPr>
            <p:ph type="sldNum" sz="quarter" idx="4"/>
          </p:nvPr>
        </p:nvSpPr>
        <p:spPr/>
        <p:txBody>
          <a:bodyPr/>
          <a:lstStyle/>
          <a:p>
            <a:pPr>
              <a:spcAft>
                <a:spcPts val="600"/>
              </a:spcAft>
            </a:pPr>
            <a:fld id="{AD606251-D307-4491-9E5E-7D88612B5E59}" type="slidenum">
              <a:rPr lang="en-AU" smtClean="0"/>
              <a:pPr>
                <a:spcAft>
                  <a:spcPts val="600"/>
                </a:spcAft>
              </a:pPr>
              <a:t>14</a:t>
            </a:fld>
            <a:endParaRPr lang="en-AU"/>
          </a:p>
        </p:txBody>
      </p:sp>
      <p:sp>
        <p:nvSpPr>
          <p:cNvPr id="5" name="Graphic 12">
            <a:extLst>
              <a:ext uri="{FF2B5EF4-FFF2-40B4-BE49-F238E27FC236}">
                <a16:creationId xmlns:a16="http://schemas.microsoft.com/office/drawing/2014/main" id="{87B1F690-6BE3-4BE4-97BE-23F4561BB6BD}"/>
              </a:ext>
            </a:extLst>
          </p:cNvPr>
          <p:cNvSpPr/>
          <p:nvPr/>
        </p:nvSpPr>
        <p:spPr>
          <a:xfrm>
            <a:off x="0" y="2359292"/>
            <a:ext cx="9144000" cy="1779940"/>
          </a:xfrm>
          <a:custGeom>
            <a:avLst/>
            <a:gdLst>
              <a:gd name="connsiteX0" fmla="*/ 0 w 1852504"/>
              <a:gd name="connsiteY0" fmla="*/ 1198658 h 1204405"/>
              <a:gd name="connsiteX1" fmla="*/ 287234 w 1852504"/>
              <a:gd name="connsiteY1" fmla="*/ 1198658 h 1204405"/>
              <a:gd name="connsiteX2" fmla="*/ 448093 w 1852504"/>
              <a:gd name="connsiteY2" fmla="*/ 988997 h 1204405"/>
              <a:gd name="connsiteX3" fmla="*/ 448093 w 1852504"/>
              <a:gd name="connsiteY3" fmla="*/ 529442 h 1204405"/>
              <a:gd name="connsiteX4" fmla="*/ 545731 w 1852504"/>
              <a:gd name="connsiteY4" fmla="*/ 400210 h 1204405"/>
              <a:gd name="connsiteX5" fmla="*/ 807086 w 1852504"/>
              <a:gd name="connsiteY5" fmla="*/ 222142 h 1204405"/>
              <a:gd name="connsiteX6" fmla="*/ 675588 w 1852504"/>
              <a:gd name="connsiteY6" fmla="*/ 0 h 1204405"/>
              <a:gd name="connsiteX7" fmla="*/ 560050 w 1852504"/>
              <a:gd name="connsiteY7" fmla="*/ 207757 h 1204405"/>
              <a:gd name="connsiteX8" fmla="*/ 772602 w 1852504"/>
              <a:gd name="connsiteY8" fmla="*/ 391572 h 1204405"/>
              <a:gd name="connsiteX9" fmla="*/ 956417 w 1852504"/>
              <a:gd name="connsiteY9" fmla="*/ 512200 h 1204405"/>
              <a:gd name="connsiteX10" fmla="*/ 965022 w 1852504"/>
              <a:gd name="connsiteY10" fmla="*/ 1204406 h 1204405"/>
              <a:gd name="connsiteX11" fmla="*/ 1042561 w 1852504"/>
              <a:gd name="connsiteY11" fmla="*/ 606981 h 1204405"/>
              <a:gd name="connsiteX12" fmla="*/ 1283817 w 1852504"/>
              <a:gd name="connsiteY12" fmla="*/ 443265 h 1204405"/>
              <a:gd name="connsiteX13" fmla="*/ 1181055 w 1852504"/>
              <a:gd name="connsiteY13" fmla="*/ 284672 h 1204405"/>
              <a:gd name="connsiteX14" fmla="*/ 1079902 w 1852504"/>
              <a:gd name="connsiteY14" fmla="*/ 454760 h 1204405"/>
              <a:gd name="connsiteX15" fmla="*/ 1315410 w 1852504"/>
              <a:gd name="connsiteY15" fmla="*/ 609871 h 1204405"/>
              <a:gd name="connsiteX16" fmla="*/ 1441786 w 1852504"/>
              <a:gd name="connsiteY16" fmla="*/ 874116 h 1204405"/>
              <a:gd name="connsiteX17" fmla="*/ 1548061 w 1852504"/>
              <a:gd name="connsiteY17" fmla="*/ 1195801 h 1204405"/>
              <a:gd name="connsiteX18" fmla="*/ 1852504 w 1852504"/>
              <a:gd name="connsiteY18" fmla="*/ 1195801 h 1204405"/>
              <a:gd name="connsiteX0" fmla="*/ 0 w 6225633"/>
              <a:gd name="connsiteY0" fmla="*/ 1207326 h 1207326"/>
              <a:gd name="connsiteX1" fmla="*/ 4660363 w 6225633"/>
              <a:gd name="connsiteY1" fmla="*/ 1198658 h 1207326"/>
              <a:gd name="connsiteX2" fmla="*/ 4821222 w 6225633"/>
              <a:gd name="connsiteY2" fmla="*/ 988997 h 1207326"/>
              <a:gd name="connsiteX3" fmla="*/ 4821222 w 6225633"/>
              <a:gd name="connsiteY3" fmla="*/ 529442 h 1207326"/>
              <a:gd name="connsiteX4" fmla="*/ 4918860 w 6225633"/>
              <a:gd name="connsiteY4" fmla="*/ 400210 h 1207326"/>
              <a:gd name="connsiteX5" fmla="*/ 5180215 w 6225633"/>
              <a:gd name="connsiteY5" fmla="*/ 222142 h 1207326"/>
              <a:gd name="connsiteX6" fmla="*/ 5048717 w 6225633"/>
              <a:gd name="connsiteY6" fmla="*/ 0 h 1207326"/>
              <a:gd name="connsiteX7" fmla="*/ 4933179 w 6225633"/>
              <a:gd name="connsiteY7" fmla="*/ 207757 h 1207326"/>
              <a:gd name="connsiteX8" fmla="*/ 5145731 w 6225633"/>
              <a:gd name="connsiteY8" fmla="*/ 391572 h 1207326"/>
              <a:gd name="connsiteX9" fmla="*/ 5329546 w 6225633"/>
              <a:gd name="connsiteY9" fmla="*/ 512200 h 1207326"/>
              <a:gd name="connsiteX10" fmla="*/ 5338151 w 6225633"/>
              <a:gd name="connsiteY10" fmla="*/ 1204406 h 1207326"/>
              <a:gd name="connsiteX11" fmla="*/ 5415690 w 6225633"/>
              <a:gd name="connsiteY11" fmla="*/ 606981 h 1207326"/>
              <a:gd name="connsiteX12" fmla="*/ 5656946 w 6225633"/>
              <a:gd name="connsiteY12" fmla="*/ 443265 h 1207326"/>
              <a:gd name="connsiteX13" fmla="*/ 5554184 w 6225633"/>
              <a:gd name="connsiteY13" fmla="*/ 284672 h 1207326"/>
              <a:gd name="connsiteX14" fmla="*/ 5453031 w 6225633"/>
              <a:gd name="connsiteY14" fmla="*/ 454760 h 1207326"/>
              <a:gd name="connsiteX15" fmla="*/ 5688539 w 6225633"/>
              <a:gd name="connsiteY15" fmla="*/ 609871 h 1207326"/>
              <a:gd name="connsiteX16" fmla="*/ 5814915 w 6225633"/>
              <a:gd name="connsiteY16" fmla="*/ 874116 h 1207326"/>
              <a:gd name="connsiteX17" fmla="*/ 5921190 w 6225633"/>
              <a:gd name="connsiteY17" fmla="*/ 1195801 h 1207326"/>
              <a:gd name="connsiteX18" fmla="*/ 6225633 w 6225633"/>
              <a:gd name="connsiteY18" fmla="*/ 1195801 h 1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5633" h="1207326">
                <a:moveTo>
                  <a:pt x="0" y="1207326"/>
                </a:moveTo>
                <a:lnTo>
                  <a:pt x="4660363" y="1198658"/>
                </a:lnTo>
                <a:cubicBezTo>
                  <a:pt x="4660363" y="1198658"/>
                  <a:pt x="4821222" y="1164207"/>
                  <a:pt x="4821222" y="988997"/>
                </a:cubicBezTo>
                <a:lnTo>
                  <a:pt x="4821222" y="529442"/>
                </a:lnTo>
                <a:cubicBezTo>
                  <a:pt x="4821222" y="529442"/>
                  <a:pt x="4818365" y="400210"/>
                  <a:pt x="4918860" y="400210"/>
                </a:cubicBezTo>
                <a:cubicBezTo>
                  <a:pt x="5019356" y="400210"/>
                  <a:pt x="5180215" y="394462"/>
                  <a:pt x="5180215" y="222142"/>
                </a:cubicBezTo>
                <a:cubicBezTo>
                  <a:pt x="5180215" y="49821"/>
                  <a:pt x="5134893" y="0"/>
                  <a:pt x="5048717" y="0"/>
                </a:cubicBezTo>
                <a:cubicBezTo>
                  <a:pt x="4962540" y="0"/>
                  <a:pt x="4933179" y="115833"/>
                  <a:pt x="4933179" y="207757"/>
                </a:cubicBezTo>
                <a:cubicBezTo>
                  <a:pt x="4933179" y="299681"/>
                  <a:pt x="4956169" y="391572"/>
                  <a:pt x="5145731" y="391572"/>
                </a:cubicBezTo>
                <a:cubicBezTo>
                  <a:pt x="5335294" y="391572"/>
                  <a:pt x="5329546" y="394429"/>
                  <a:pt x="5329546" y="512200"/>
                </a:cubicBezTo>
                <a:cubicBezTo>
                  <a:pt x="5329546" y="629971"/>
                  <a:pt x="5444427" y="1204406"/>
                  <a:pt x="5338151" y="1204406"/>
                </a:cubicBezTo>
                <a:cubicBezTo>
                  <a:pt x="5217523" y="1204406"/>
                  <a:pt x="5289315" y="621366"/>
                  <a:pt x="5415690" y="606981"/>
                </a:cubicBezTo>
                <a:cubicBezTo>
                  <a:pt x="5542065" y="592629"/>
                  <a:pt x="5656946" y="575388"/>
                  <a:pt x="5656946" y="443265"/>
                </a:cubicBezTo>
                <a:cubicBezTo>
                  <a:pt x="5656946" y="311143"/>
                  <a:pt x="5607815" y="284672"/>
                  <a:pt x="5554184" y="284672"/>
                </a:cubicBezTo>
                <a:cubicBezTo>
                  <a:pt x="5473754" y="284672"/>
                  <a:pt x="5453031" y="385825"/>
                  <a:pt x="5453031" y="454760"/>
                </a:cubicBezTo>
                <a:cubicBezTo>
                  <a:pt x="5453031" y="523695"/>
                  <a:pt x="5527713" y="609871"/>
                  <a:pt x="5688539" y="609871"/>
                </a:cubicBezTo>
                <a:cubicBezTo>
                  <a:pt x="5849366" y="609871"/>
                  <a:pt x="5814915" y="825280"/>
                  <a:pt x="5814915" y="874116"/>
                </a:cubicBezTo>
                <a:cubicBezTo>
                  <a:pt x="5814915" y="922952"/>
                  <a:pt x="5777574" y="1195801"/>
                  <a:pt x="5921190" y="1195801"/>
                </a:cubicBezTo>
                <a:lnTo>
                  <a:pt x="6225633" y="1195801"/>
                </a:lnTo>
              </a:path>
            </a:pathLst>
          </a:custGeom>
          <a:noFill/>
          <a:ln w="29473" cap="rnd">
            <a:gradFill>
              <a:gsLst>
                <a:gs pos="0">
                  <a:srgbClr val="104F99"/>
                </a:gs>
                <a:gs pos="50000">
                  <a:srgbClr val="0867AE"/>
                </a:gs>
                <a:gs pos="100000">
                  <a:srgbClr val="0080C4"/>
                </a:gs>
              </a:gsLst>
              <a:lin ang="0" scaled="1"/>
            </a:gradFill>
            <a:prstDash val="solid"/>
            <a:miter/>
          </a:ln>
        </p:spPr>
        <p:txBody>
          <a:bodyPr rtlCol="0" anchor="ctr"/>
          <a:lstStyle/>
          <a:p>
            <a:endParaRPr lang="en-PH">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931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9FBFC-D094-42E6-B42C-5CC38327E4DA}"/>
              </a:ext>
            </a:extLst>
          </p:cNvPr>
          <p:cNvSpPr txBox="1"/>
          <p:nvPr/>
        </p:nvSpPr>
        <p:spPr>
          <a:xfrm>
            <a:off x="214312" y="273844"/>
            <a:ext cx="8363306" cy="994172"/>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AU" sz="3100" b="1" spc="-50" dirty="0">
                <a:latin typeface="Arial" panose="020B0604020202020204" pitchFamily="34" charset="0"/>
                <a:ea typeface="+mj-ea"/>
                <a:cs typeface="+mj-cs"/>
              </a:rPr>
              <a:t>The Australian Mental Health Care Classification</a:t>
            </a:r>
          </a:p>
        </p:txBody>
      </p:sp>
      <p:sp>
        <p:nvSpPr>
          <p:cNvPr id="7" name="TextBox 6">
            <a:extLst>
              <a:ext uri="{FF2B5EF4-FFF2-40B4-BE49-F238E27FC236}">
                <a16:creationId xmlns:a16="http://schemas.microsoft.com/office/drawing/2014/main" id="{D806C63A-3A57-4073-9853-CE667F4B599A}"/>
              </a:ext>
            </a:extLst>
          </p:cNvPr>
          <p:cNvSpPr txBox="1"/>
          <p:nvPr/>
        </p:nvSpPr>
        <p:spPr>
          <a:xfrm>
            <a:off x="214312" y="1369219"/>
            <a:ext cx="8758237" cy="3109913"/>
          </a:xfrm>
          <a:prstGeom prst="rect">
            <a:avLst/>
          </a:prstGeom>
        </p:spPr>
        <p:txBody>
          <a:bodyPr vert="horz" lIns="91440" tIns="45720" rIns="91440" bIns="45720" rtlCol="0">
            <a:normAutofit/>
          </a:bodyPr>
          <a:lstStyle/>
          <a:p>
            <a:pPr defTabSz="685800">
              <a:lnSpc>
                <a:spcPct val="90000"/>
              </a:lnSpc>
              <a:spcAft>
                <a:spcPts val="600"/>
              </a:spcAft>
            </a:pPr>
            <a:r>
              <a:rPr lang="en-AU" sz="1600" dirty="0">
                <a:latin typeface="Arial" panose="020B0604020202020204" pitchFamily="34" charset="0"/>
              </a:rPr>
              <a:t>The Independent Health and Aged Care Pricing Authority (IHACPA) developed the AMHCC to ensure funding based on mental health activity.</a:t>
            </a:r>
          </a:p>
          <a:p>
            <a:pPr indent="-171450" defTabSz="685800">
              <a:lnSpc>
                <a:spcPct val="90000"/>
              </a:lnSpc>
              <a:spcAft>
                <a:spcPts val="600"/>
              </a:spcAft>
              <a:buFont typeface="Arial" panose="020B0604020202020204" pitchFamily="34" charset="0"/>
              <a:buChar char="•"/>
            </a:pPr>
            <a:endParaRPr lang="en-AU" sz="1600" dirty="0">
              <a:latin typeface="Arial" panose="020B0604020202020204" pitchFamily="34" charset="0"/>
            </a:endParaRPr>
          </a:p>
          <a:p>
            <a:pPr defTabSz="685800">
              <a:lnSpc>
                <a:spcPct val="90000"/>
              </a:lnSpc>
              <a:spcAft>
                <a:spcPts val="600"/>
              </a:spcAft>
            </a:pPr>
            <a:r>
              <a:rPr lang="en-AU" sz="1600" dirty="0">
                <a:latin typeface="Arial" panose="020B0604020202020204" pitchFamily="34" charset="0"/>
              </a:rPr>
              <a:t>The </a:t>
            </a:r>
            <a:r>
              <a:rPr lang="en-AU" sz="1600" dirty="0" err="1">
                <a:latin typeface="Arial" panose="020B0604020202020204" pitchFamily="34" charset="0"/>
              </a:rPr>
              <a:t>MHPoC</a:t>
            </a:r>
            <a:r>
              <a:rPr lang="en-AU" sz="1600" dirty="0">
                <a:latin typeface="Arial" panose="020B0604020202020204" pitchFamily="34" charset="0"/>
              </a:rPr>
              <a:t> is part of the AMHCC classification. There are four </a:t>
            </a:r>
            <a:r>
              <a:rPr lang="en-AU" sz="1600" dirty="0" err="1">
                <a:latin typeface="Arial" panose="020B0604020202020204" pitchFamily="34" charset="0"/>
              </a:rPr>
              <a:t>MHPoC</a:t>
            </a:r>
            <a:r>
              <a:rPr lang="en-AU" sz="1600" dirty="0">
                <a:latin typeface="Arial" panose="020B0604020202020204" pitchFamily="34" charset="0"/>
              </a:rPr>
              <a:t>:</a:t>
            </a:r>
          </a:p>
          <a:p>
            <a:pPr marL="34290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Acute</a:t>
            </a:r>
          </a:p>
          <a:p>
            <a:pPr marL="34290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Functional Gain</a:t>
            </a:r>
          </a:p>
          <a:p>
            <a:pPr marL="34290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Consolidating Gain</a:t>
            </a:r>
          </a:p>
          <a:p>
            <a:pPr marL="34290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Intensive Extended </a:t>
            </a:r>
          </a:p>
          <a:p>
            <a:pPr marL="34290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and one data item (Assessment Only).</a:t>
            </a:r>
          </a:p>
        </p:txBody>
      </p:sp>
      <p:sp>
        <p:nvSpPr>
          <p:cNvPr id="14" name="Slide Number Placeholder 4">
            <a:extLst>
              <a:ext uri="{FF2B5EF4-FFF2-40B4-BE49-F238E27FC236}">
                <a16:creationId xmlns:a16="http://schemas.microsoft.com/office/drawing/2014/main" id="{715A5A87-DAFE-118D-BEAB-0EE3CA419504}"/>
              </a:ext>
            </a:extLst>
          </p:cNvPr>
          <p:cNvSpPr>
            <a:spLocks noGrp="1"/>
          </p:cNvSpPr>
          <p:nvPr>
            <p:ph type="sldNum" sz="quarter" idx="4"/>
          </p:nvPr>
        </p:nvSpPr>
        <p:spPr/>
        <p:txBody>
          <a:bodyPr/>
          <a:lstStyle/>
          <a:p>
            <a:pPr>
              <a:spcAft>
                <a:spcPts val="600"/>
              </a:spcAft>
            </a:pPr>
            <a:fld id="{AD606251-D307-4491-9E5E-7D88612B5E59}" type="slidenum">
              <a:rPr lang="en-AU" smtClean="0"/>
              <a:pPr>
                <a:spcAft>
                  <a:spcPts val="600"/>
                </a:spcAft>
              </a:pPr>
              <a:t>15</a:t>
            </a:fld>
            <a:endParaRPr lang="en-AU"/>
          </a:p>
        </p:txBody>
      </p:sp>
    </p:spTree>
    <p:custDataLst>
      <p:tags r:id="rId1"/>
    </p:custDataLst>
    <p:extLst>
      <p:ext uri="{BB962C8B-B14F-4D97-AF65-F5344CB8AC3E}">
        <p14:creationId xmlns:p14="http://schemas.microsoft.com/office/powerpoint/2010/main" val="93567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B74BEF-A4F0-A02D-FA74-0AB38A392B90}"/>
              </a:ext>
            </a:extLst>
          </p:cNvPr>
          <p:cNvSpPr>
            <a:spLocks noGrp="1"/>
          </p:cNvSpPr>
          <p:nvPr>
            <p:ph type="title"/>
          </p:nvPr>
        </p:nvSpPr>
        <p:spPr/>
        <p:txBody>
          <a:bodyPr vert="horz" lIns="91440" tIns="45720" rIns="91440" bIns="45720" rtlCol="0" anchor="ctr">
            <a:normAutofit/>
          </a:bodyPr>
          <a:lstStyle/>
          <a:p>
            <a:r>
              <a:rPr lang="en-AU" sz="3100"/>
              <a:t>Talk about the </a:t>
            </a:r>
            <a:br>
              <a:rPr lang="en-AU" sz="3100"/>
            </a:br>
            <a:r>
              <a:rPr lang="en-AU" sz="3100"/>
              <a:t>Mental Health Phase of Care</a:t>
            </a:r>
          </a:p>
        </p:txBody>
      </p:sp>
      <p:sp>
        <p:nvSpPr>
          <p:cNvPr id="18" name="Slide Number Placeholder 4">
            <a:extLst>
              <a:ext uri="{FF2B5EF4-FFF2-40B4-BE49-F238E27FC236}">
                <a16:creationId xmlns:a16="http://schemas.microsoft.com/office/drawing/2014/main" id="{6AECE44D-015B-5B4A-9C40-E3445912E555}"/>
              </a:ext>
            </a:extLst>
          </p:cNvPr>
          <p:cNvSpPr>
            <a:spLocks noGrp="1"/>
          </p:cNvSpPr>
          <p:nvPr>
            <p:ph type="sldNum" sz="quarter" idx="4"/>
          </p:nvPr>
        </p:nvSpPr>
        <p:spPr/>
        <p:txBody>
          <a:bodyPr/>
          <a:lstStyle/>
          <a:p>
            <a:pPr>
              <a:spcAft>
                <a:spcPts val="600"/>
              </a:spcAft>
            </a:pPr>
            <a:fld id="{AD606251-D307-4491-9E5E-7D88612B5E59}" type="slidenum">
              <a:rPr lang="en-AU" smtClean="0"/>
              <a:pPr>
                <a:spcAft>
                  <a:spcPts val="600"/>
                </a:spcAft>
              </a:pPr>
              <a:t>16</a:t>
            </a:fld>
            <a:endParaRPr lang="en-AU"/>
          </a:p>
        </p:txBody>
      </p:sp>
      <p:sp>
        <p:nvSpPr>
          <p:cNvPr id="7" name="TextBox 6">
            <a:extLst>
              <a:ext uri="{FF2B5EF4-FFF2-40B4-BE49-F238E27FC236}">
                <a16:creationId xmlns:a16="http://schemas.microsoft.com/office/drawing/2014/main" id="{D806C63A-3A57-4073-9853-CE667F4B599A}"/>
              </a:ext>
            </a:extLst>
          </p:cNvPr>
          <p:cNvSpPr txBox="1"/>
          <p:nvPr/>
        </p:nvSpPr>
        <p:spPr>
          <a:xfrm>
            <a:off x="214312" y="1369219"/>
            <a:ext cx="8758237" cy="3109913"/>
          </a:xfrm>
          <a:prstGeom prst="rect">
            <a:avLst/>
          </a:prstGeom>
        </p:spPr>
        <p:txBody>
          <a:bodyPr vert="horz" lIns="91440" tIns="45720" rIns="91440" bIns="45720" rtlCol="0">
            <a:normAutofit/>
          </a:bodyPr>
          <a:lstStyle/>
          <a:p>
            <a:pPr defTabSz="685800">
              <a:lnSpc>
                <a:spcPct val="90000"/>
              </a:lnSpc>
              <a:spcAft>
                <a:spcPts val="600"/>
              </a:spcAft>
            </a:pPr>
            <a:r>
              <a:rPr lang="en-AU" sz="1500" dirty="0" err="1">
                <a:solidFill>
                  <a:schemeClr val="accent2"/>
                </a:solidFill>
                <a:latin typeface="Arial" panose="020B0604020202020204" pitchFamily="34" charset="0"/>
              </a:rPr>
              <a:t>MHPoC</a:t>
            </a:r>
            <a:r>
              <a:rPr lang="en-AU" sz="1500" dirty="0">
                <a:solidFill>
                  <a:schemeClr val="accent2"/>
                </a:solidFill>
                <a:latin typeface="Arial" panose="020B0604020202020204" pitchFamily="34" charset="0"/>
              </a:rPr>
              <a:t> </a:t>
            </a:r>
            <a:r>
              <a:rPr lang="en-US" sz="1500" dirty="0">
                <a:solidFill>
                  <a:schemeClr val="accent2"/>
                </a:solidFill>
                <a:latin typeface="Arial" panose="020B0604020202020204" pitchFamily="34" charset="0"/>
              </a:rPr>
              <a:t>is linked to the clinical decision making and reflection clinicians do everyday. </a:t>
            </a:r>
          </a:p>
          <a:p>
            <a:pPr defTabSz="685800">
              <a:lnSpc>
                <a:spcPct val="90000"/>
              </a:lnSpc>
              <a:spcAft>
                <a:spcPts val="600"/>
              </a:spcAft>
            </a:pPr>
            <a:r>
              <a:rPr lang="en-US" sz="1500" dirty="0">
                <a:latin typeface="Arial" panose="020B0604020202020204" pitchFamily="34" charset="0"/>
              </a:rPr>
              <a:t>Discuss regularly with your clinical colleagues to build understanding of </a:t>
            </a:r>
            <a:r>
              <a:rPr lang="en-US" sz="1500" dirty="0" err="1">
                <a:latin typeface="Arial" panose="020B0604020202020204" pitchFamily="34" charset="0"/>
              </a:rPr>
              <a:t>MHPoC</a:t>
            </a:r>
            <a:r>
              <a:rPr lang="en-US" sz="1500" dirty="0">
                <a:latin typeface="Arial" panose="020B0604020202020204" pitchFamily="34" charset="0"/>
              </a:rPr>
              <a:t> and apply it consistently in your setting.</a:t>
            </a:r>
          </a:p>
          <a:p>
            <a:pPr defTabSz="685800">
              <a:lnSpc>
                <a:spcPct val="90000"/>
              </a:lnSpc>
              <a:spcAft>
                <a:spcPts val="600"/>
              </a:spcAft>
            </a:pPr>
            <a:r>
              <a:rPr lang="en-US" sz="1500" dirty="0">
                <a:latin typeface="Arial" panose="020B0604020202020204" pitchFamily="34" charset="0"/>
              </a:rPr>
              <a:t>Incorporating </a:t>
            </a:r>
            <a:r>
              <a:rPr lang="en-US" sz="1500" dirty="0" err="1">
                <a:latin typeface="Arial" panose="020B0604020202020204" pitchFamily="34" charset="0"/>
              </a:rPr>
              <a:t>MHPoC</a:t>
            </a:r>
            <a:r>
              <a:rPr lang="en-US" sz="1500" dirty="0">
                <a:latin typeface="Arial" panose="020B0604020202020204" pitchFamily="34" charset="0"/>
              </a:rPr>
              <a:t> into the conversations, review and care planning that is shared with families, </a:t>
            </a:r>
            <a:r>
              <a:rPr lang="en-US" sz="1500" dirty="0" err="1">
                <a:latin typeface="Arial" panose="020B0604020202020204" pitchFamily="34" charset="0"/>
              </a:rPr>
              <a:t>carers</a:t>
            </a:r>
            <a:r>
              <a:rPr lang="en-US" sz="1500" dirty="0">
                <a:latin typeface="Arial" panose="020B0604020202020204" pitchFamily="34" charset="0"/>
              </a:rPr>
              <a:t>, clinical colleagues and peer workers will:</a:t>
            </a:r>
          </a:p>
          <a:p>
            <a:pPr marL="257175" indent="-171450" defTabSz="685800">
              <a:lnSpc>
                <a:spcPct val="90000"/>
              </a:lnSpc>
              <a:spcAft>
                <a:spcPts val="600"/>
              </a:spcAft>
              <a:buFont typeface="Arial" panose="020B0604020202020204" pitchFamily="34" charset="0"/>
              <a:buChar char="•"/>
            </a:pPr>
            <a:r>
              <a:rPr lang="en-US" sz="1500" dirty="0">
                <a:latin typeface="Arial" panose="020B0604020202020204" pitchFamily="34" charset="0"/>
              </a:rPr>
              <a:t>support quality care,</a:t>
            </a:r>
          </a:p>
          <a:p>
            <a:pPr marL="257175" indent="-171450" defTabSz="685800">
              <a:lnSpc>
                <a:spcPct val="90000"/>
              </a:lnSpc>
              <a:spcAft>
                <a:spcPts val="600"/>
              </a:spcAft>
              <a:buFont typeface="Arial" panose="020B0604020202020204" pitchFamily="34" charset="0"/>
              <a:buChar char="•"/>
            </a:pPr>
            <a:r>
              <a:rPr lang="en-US" sz="1500" dirty="0">
                <a:latin typeface="Arial" panose="020B0604020202020204" pitchFamily="34" charset="0"/>
              </a:rPr>
              <a:t>allow for more flexible clinical intervention and service provision,</a:t>
            </a:r>
          </a:p>
          <a:p>
            <a:pPr marL="257175" indent="-171450" defTabSz="685800">
              <a:lnSpc>
                <a:spcPct val="90000"/>
              </a:lnSpc>
              <a:spcAft>
                <a:spcPts val="600"/>
              </a:spcAft>
              <a:buFont typeface="Arial" panose="020B0604020202020204" pitchFamily="34" charset="0"/>
              <a:buChar char="•"/>
            </a:pPr>
            <a:r>
              <a:rPr lang="en-US" sz="1500" dirty="0">
                <a:latin typeface="Arial" panose="020B0604020202020204" pitchFamily="34" charset="0"/>
              </a:rPr>
              <a:t>support high value clinical discussions and,</a:t>
            </a:r>
          </a:p>
          <a:p>
            <a:pPr marL="257175" indent="-171450" defTabSz="685800">
              <a:lnSpc>
                <a:spcPct val="90000"/>
              </a:lnSpc>
              <a:spcAft>
                <a:spcPts val="600"/>
              </a:spcAft>
              <a:buFont typeface="Arial" panose="020B0604020202020204" pitchFamily="34" charset="0"/>
              <a:buChar char="•"/>
            </a:pPr>
            <a:r>
              <a:rPr lang="en-US" sz="1500" dirty="0">
                <a:latin typeface="Arial" panose="020B0604020202020204" pitchFamily="34" charset="0"/>
              </a:rPr>
              <a:t>support the future provision of resourcing for services.</a:t>
            </a:r>
          </a:p>
        </p:txBody>
      </p:sp>
    </p:spTree>
    <p:custDataLst>
      <p:tags r:id="rId1"/>
    </p:custDataLst>
    <p:extLst>
      <p:ext uri="{BB962C8B-B14F-4D97-AF65-F5344CB8AC3E}">
        <p14:creationId xmlns:p14="http://schemas.microsoft.com/office/powerpoint/2010/main" val="83553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67D989-D8DC-D5C7-A8FD-8C1317C0CD82}"/>
              </a:ext>
            </a:extLst>
          </p:cNvPr>
          <p:cNvSpPr>
            <a:spLocks noGrp="1"/>
          </p:cNvSpPr>
          <p:nvPr>
            <p:ph type="title"/>
          </p:nvPr>
        </p:nvSpPr>
        <p:spPr/>
        <p:txBody>
          <a:bodyPr vert="horz" lIns="91440" tIns="45720" rIns="91440" bIns="45720" rtlCol="0" anchor="ctr">
            <a:normAutofit/>
          </a:bodyPr>
          <a:lstStyle/>
          <a:p>
            <a:r>
              <a:rPr lang="en-AU" dirty="0"/>
              <a:t>Reflection activity</a:t>
            </a:r>
          </a:p>
        </p:txBody>
      </p:sp>
      <p:sp>
        <p:nvSpPr>
          <p:cNvPr id="16" name="Slide Number Placeholder 4">
            <a:extLst>
              <a:ext uri="{FF2B5EF4-FFF2-40B4-BE49-F238E27FC236}">
                <a16:creationId xmlns:a16="http://schemas.microsoft.com/office/drawing/2014/main" id="{ABBBBAA3-323C-393E-D4F3-55358714BBAC}"/>
              </a:ext>
            </a:extLst>
          </p:cNvPr>
          <p:cNvSpPr>
            <a:spLocks noGrp="1"/>
          </p:cNvSpPr>
          <p:nvPr>
            <p:ph type="sldNum" sz="quarter" idx="4"/>
          </p:nvPr>
        </p:nvSpPr>
        <p:spPr/>
        <p:txBody>
          <a:bodyPr/>
          <a:lstStyle/>
          <a:p>
            <a:pPr>
              <a:spcAft>
                <a:spcPts val="600"/>
              </a:spcAft>
            </a:pPr>
            <a:fld id="{AD606251-D307-4491-9E5E-7D88612B5E59}" type="slidenum">
              <a:rPr lang="en-AU" smtClean="0"/>
              <a:pPr>
                <a:spcAft>
                  <a:spcPts val="600"/>
                </a:spcAft>
              </a:pPr>
              <a:t>17</a:t>
            </a:fld>
            <a:endParaRPr lang="en-AU"/>
          </a:p>
        </p:txBody>
      </p:sp>
      <p:sp>
        <p:nvSpPr>
          <p:cNvPr id="7" name="TextBox 6">
            <a:extLst>
              <a:ext uri="{FF2B5EF4-FFF2-40B4-BE49-F238E27FC236}">
                <a16:creationId xmlns:a16="http://schemas.microsoft.com/office/drawing/2014/main" id="{D806C63A-3A57-4073-9853-CE667F4B599A}"/>
              </a:ext>
            </a:extLst>
          </p:cNvPr>
          <p:cNvSpPr txBox="1"/>
          <p:nvPr/>
        </p:nvSpPr>
        <p:spPr>
          <a:xfrm>
            <a:off x="214312" y="1369219"/>
            <a:ext cx="8758237" cy="3109913"/>
          </a:xfrm>
          <a:prstGeom prst="rect">
            <a:avLst/>
          </a:prstGeom>
        </p:spPr>
        <p:txBody>
          <a:bodyPr vert="horz" lIns="91440" tIns="45720" rIns="91440" bIns="45720" rtlCol="0">
            <a:normAutofit/>
          </a:bodyPr>
          <a:lstStyle/>
          <a:p>
            <a:pPr defTabSz="685800">
              <a:lnSpc>
                <a:spcPct val="90000"/>
              </a:lnSpc>
              <a:spcAft>
                <a:spcPts val="600"/>
              </a:spcAft>
            </a:pPr>
            <a:r>
              <a:rPr lang="en-AU" sz="1600" dirty="0">
                <a:solidFill>
                  <a:schemeClr val="accent2"/>
                </a:solidFill>
                <a:latin typeface="Arial" panose="020B0604020202020204" pitchFamily="34" charset="0"/>
              </a:rPr>
              <a:t>Watch the application to practice video individually or with a colleague</a:t>
            </a:r>
            <a:endParaRPr lang="en-US" sz="1600" dirty="0">
              <a:solidFill>
                <a:schemeClr val="accent2"/>
              </a:solidFill>
              <a:latin typeface="Arial" panose="020B0604020202020204" pitchFamily="34" charset="0"/>
            </a:endParaRPr>
          </a:p>
          <a:p>
            <a:pPr defTabSz="685800">
              <a:lnSpc>
                <a:spcPct val="90000"/>
              </a:lnSpc>
              <a:spcAft>
                <a:spcPts val="600"/>
              </a:spcAft>
            </a:pPr>
            <a:r>
              <a:rPr lang="en-US" sz="1600" dirty="0">
                <a:latin typeface="Arial" panose="020B0604020202020204" pitchFamily="34" charset="0"/>
              </a:rPr>
              <a:t>Think about one consumer (and their family, </a:t>
            </a:r>
            <a:r>
              <a:rPr lang="en-US" sz="1600" dirty="0" err="1">
                <a:latin typeface="Arial" panose="020B0604020202020204" pitchFamily="34" charset="0"/>
              </a:rPr>
              <a:t>carers</a:t>
            </a:r>
            <a:r>
              <a:rPr lang="en-US" sz="1600" dirty="0">
                <a:latin typeface="Arial" panose="020B0604020202020204" pitchFamily="34" charset="0"/>
              </a:rPr>
              <a:t> or peer worker) in your setting.</a:t>
            </a:r>
          </a:p>
          <a:p>
            <a:pPr marL="257175" indent="-171450" defTabSz="685800">
              <a:lnSpc>
                <a:spcPct val="90000"/>
              </a:lnSpc>
              <a:spcAft>
                <a:spcPts val="600"/>
              </a:spcAft>
              <a:buFont typeface="Arial" panose="020B0604020202020204" pitchFamily="34" charset="0"/>
              <a:buChar char="•"/>
            </a:pPr>
            <a:r>
              <a:rPr lang="en-US" sz="1600" dirty="0">
                <a:latin typeface="Arial" panose="020B0604020202020204" pitchFamily="34" charset="0"/>
              </a:rPr>
              <a:t>If a family member asked you to explain what the consumer’s current </a:t>
            </a:r>
            <a:r>
              <a:rPr lang="en-US" sz="1600" dirty="0" err="1">
                <a:latin typeface="Arial" panose="020B0604020202020204" pitchFamily="34" charset="0"/>
              </a:rPr>
              <a:t>MHPoC</a:t>
            </a:r>
            <a:r>
              <a:rPr lang="en-US" sz="1600" dirty="0">
                <a:latin typeface="Arial" panose="020B0604020202020204" pitchFamily="34" charset="0"/>
              </a:rPr>
              <a:t> means, what would you say?</a:t>
            </a:r>
          </a:p>
          <a:p>
            <a:pPr marL="257175" indent="-171450" defTabSz="685800">
              <a:lnSpc>
                <a:spcPct val="90000"/>
              </a:lnSpc>
              <a:spcAft>
                <a:spcPts val="600"/>
              </a:spcAft>
              <a:buFont typeface="Arial" panose="020B0604020202020204" pitchFamily="34" charset="0"/>
              <a:buChar char="•"/>
            </a:pPr>
            <a:r>
              <a:rPr lang="en-US" sz="1600" dirty="0">
                <a:latin typeface="Arial" panose="020B0604020202020204" pitchFamily="34" charset="0"/>
              </a:rPr>
              <a:t>How do you think the consumer is feeling about their care goals? What have you observed?</a:t>
            </a:r>
          </a:p>
          <a:p>
            <a:pPr marL="257175" indent="-171450" defTabSz="685800">
              <a:lnSpc>
                <a:spcPct val="90000"/>
              </a:lnSpc>
              <a:spcAft>
                <a:spcPts val="600"/>
              </a:spcAft>
              <a:buFont typeface="Arial" panose="020B0604020202020204" pitchFamily="34" charset="0"/>
              <a:buChar char="•"/>
            </a:pPr>
            <a:r>
              <a:rPr lang="en-US" sz="1600" dirty="0">
                <a:latin typeface="Arial" panose="020B0604020202020204" pitchFamily="34" charset="0"/>
              </a:rPr>
              <a:t>Does this consumer’s current treatment match their current </a:t>
            </a:r>
            <a:r>
              <a:rPr lang="en-US" sz="1600" dirty="0" err="1">
                <a:latin typeface="Arial" panose="020B0604020202020204" pitchFamily="34" charset="0"/>
              </a:rPr>
              <a:t>MHPoC</a:t>
            </a:r>
            <a:r>
              <a:rPr lang="en-US" sz="1600" dirty="0">
                <a:latin typeface="Arial" panose="020B0604020202020204" pitchFamily="34" charset="0"/>
              </a:rPr>
              <a:t>?</a:t>
            </a:r>
          </a:p>
        </p:txBody>
      </p:sp>
    </p:spTree>
    <p:custDataLst>
      <p:tags r:id="rId1"/>
    </p:custDataLst>
    <p:extLst>
      <p:ext uri="{BB962C8B-B14F-4D97-AF65-F5344CB8AC3E}">
        <p14:creationId xmlns:p14="http://schemas.microsoft.com/office/powerpoint/2010/main" val="168248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5C9468-7DA8-EF72-B856-469E229DD653}"/>
              </a:ext>
            </a:extLst>
          </p:cNvPr>
          <p:cNvSpPr>
            <a:spLocks noGrp="1"/>
          </p:cNvSpPr>
          <p:nvPr>
            <p:ph type="title"/>
          </p:nvPr>
        </p:nvSpPr>
        <p:spPr/>
        <p:txBody>
          <a:bodyPr anchor="b">
            <a:normAutofit/>
          </a:bodyPr>
          <a:lstStyle/>
          <a:p>
            <a:r>
              <a:rPr lang="en-AU" dirty="0"/>
              <a:t>Multiple choice question overview</a:t>
            </a:r>
          </a:p>
        </p:txBody>
      </p:sp>
      <p:sp>
        <p:nvSpPr>
          <p:cNvPr id="16" name="Slide Number Placeholder 4">
            <a:extLst>
              <a:ext uri="{FF2B5EF4-FFF2-40B4-BE49-F238E27FC236}">
                <a16:creationId xmlns:a16="http://schemas.microsoft.com/office/drawing/2014/main" id="{96B3E476-5737-FD06-43A4-66B6028F7A64}"/>
              </a:ext>
            </a:extLst>
          </p:cNvPr>
          <p:cNvSpPr>
            <a:spLocks noGrp="1"/>
          </p:cNvSpPr>
          <p:nvPr>
            <p:ph type="sldNum" sz="quarter" idx="4"/>
          </p:nvPr>
        </p:nvSpPr>
        <p:spPr/>
        <p:txBody>
          <a:bodyPr/>
          <a:lstStyle/>
          <a:p>
            <a:pPr>
              <a:spcAft>
                <a:spcPts val="600"/>
              </a:spcAft>
            </a:pPr>
            <a:fld id="{AD606251-D307-4491-9E5E-7D88612B5E59}" type="slidenum">
              <a:rPr lang="en-AU" smtClean="0"/>
              <a:pPr>
                <a:spcAft>
                  <a:spcPts val="600"/>
                </a:spcAft>
              </a:pPr>
              <a:t>18</a:t>
            </a:fld>
            <a:endParaRPr lang="en-AU" dirty="0"/>
          </a:p>
        </p:txBody>
      </p:sp>
    </p:spTree>
    <p:custDataLst>
      <p:tags r:id="rId1"/>
    </p:custDataLst>
    <p:extLst>
      <p:ext uri="{BB962C8B-B14F-4D97-AF65-F5344CB8AC3E}">
        <p14:creationId xmlns:p14="http://schemas.microsoft.com/office/powerpoint/2010/main" val="10986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7CA1CFD8-A036-45C2-92AD-9861DFC3162F}"/>
              </a:ext>
            </a:extLst>
          </p:cNvPr>
          <p:cNvSpPr>
            <a:spLocks noGrp="1"/>
          </p:cNvSpPr>
          <p:nvPr>
            <p:ph idx="1"/>
          </p:nvPr>
        </p:nvSpPr>
        <p:spPr/>
        <p:txBody>
          <a:bodyPr>
            <a:normAutofit/>
          </a:bodyPr>
          <a:lstStyle/>
          <a:p>
            <a:pPr marL="0" indent="0">
              <a:buNone/>
            </a:pPr>
            <a:r>
              <a:rPr lang="en-AU" sz="1400" dirty="0">
                <a:cs typeface="Arial" panose="020B0604020202020204" pitchFamily="34" charset="0"/>
              </a:rPr>
              <a:t>A consumer’s </a:t>
            </a:r>
            <a:r>
              <a:rPr lang="en-AU" sz="1400" dirty="0" err="1">
                <a:cs typeface="Arial" panose="020B0604020202020204" pitchFamily="34" charset="0"/>
              </a:rPr>
              <a:t>MHPoC</a:t>
            </a:r>
            <a:r>
              <a:rPr lang="en-AU" sz="1400" dirty="0">
                <a:cs typeface="Arial" panose="020B0604020202020204" pitchFamily="34" charset="0"/>
              </a:rPr>
              <a:t> should only be assigned or reviewed at admission or registration and when a transfer between settings occurs. </a:t>
            </a:r>
          </a:p>
          <a:p>
            <a:pPr marL="0" indent="0">
              <a:buNone/>
            </a:pPr>
            <a:endParaRPr lang="en-AU" sz="1400" dirty="0">
              <a:cs typeface="Arial" panose="020B0604020202020204" pitchFamily="34" charset="0"/>
            </a:endParaRPr>
          </a:p>
          <a:p>
            <a:pPr marL="0" indent="0">
              <a:buNone/>
            </a:pPr>
            <a:r>
              <a:rPr lang="en-AU" sz="1400" dirty="0">
                <a:cs typeface="Arial" panose="020B0604020202020204" pitchFamily="34" charset="0"/>
              </a:rPr>
              <a:t>	True</a:t>
            </a:r>
          </a:p>
          <a:p>
            <a:pPr marL="0" indent="0">
              <a:buNone/>
            </a:pPr>
            <a:endParaRPr lang="en-AU" sz="1400" dirty="0">
              <a:cs typeface="Arial" panose="020B0604020202020204" pitchFamily="34" charset="0"/>
            </a:endParaRPr>
          </a:p>
          <a:p>
            <a:pPr marL="0" indent="0">
              <a:buNone/>
            </a:pPr>
            <a:r>
              <a:rPr lang="en-AU" sz="1400" dirty="0">
                <a:cs typeface="Arial" panose="020B0604020202020204" pitchFamily="34" charset="0"/>
              </a:rPr>
              <a:t>	False</a:t>
            </a:r>
          </a:p>
          <a:p>
            <a:pPr marL="0" indent="0">
              <a:buNone/>
            </a:pPr>
            <a:endParaRPr lang="en-AU" sz="1400" dirty="0">
              <a:cs typeface="Arial" panose="020B0604020202020204" pitchFamily="34" charset="0"/>
            </a:endParaRPr>
          </a:p>
          <a:p>
            <a:pPr marL="0" indent="0">
              <a:buNone/>
            </a:pPr>
            <a:r>
              <a:rPr lang="en-AU" sz="1400" dirty="0">
                <a:solidFill>
                  <a:schemeClr val="accent4"/>
                </a:solidFill>
                <a:cs typeface="Arial" panose="020B0604020202020204" pitchFamily="34" charset="0"/>
              </a:rPr>
              <a:t>Feedback: </a:t>
            </a:r>
            <a:r>
              <a:rPr lang="en-AU" sz="1400" dirty="0">
                <a:solidFill>
                  <a:schemeClr val="accent1"/>
                </a:solidFill>
                <a:cs typeface="Arial" panose="020B0604020202020204" pitchFamily="34" charset="0"/>
              </a:rPr>
              <a:t>This statement is False. A consumer’s </a:t>
            </a:r>
            <a:r>
              <a:rPr lang="en-AU" sz="1400" dirty="0" err="1">
                <a:solidFill>
                  <a:schemeClr val="accent1"/>
                </a:solidFill>
                <a:cs typeface="Arial" panose="020B0604020202020204" pitchFamily="34" charset="0"/>
              </a:rPr>
              <a:t>MHPoC</a:t>
            </a:r>
            <a:r>
              <a:rPr lang="en-AU" sz="1400" dirty="0">
                <a:solidFill>
                  <a:schemeClr val="accent1"/>
                </a:solidFill>
                <a:cs typeface="Arial" panose="020B0604020202020204" pitchFamily="34" charset="0"/>
              </a:rPr>
              <a:t> should be assigned or reviewed at admission or registration, when a transfer between settings occurs, and when there is a substantial and sustained change to the clinical and consumer, family, carer or peer worker goals or significant change to the consumer’s presentation.</a:t>
            </a:r>
          </a:p>
          <a:p>
            <a:endParaRPr lang="en-AU" dirty="0"/>
          </a:p>
        </p:txBody>
      </p:sp>
      <p:sp>
        <p:nvSpPr>
          <p:cNvPr id="2" name="Oval 1">
            <a:extLst>
              <a:ext uri="{FF2B5EF4-FFF2-40B4-BE49-F238E27FC236}">
                <a16:creationId xmlns:a16="http://schemas.microsoft.com/office/drawing/2014/main" id="{CA7CF1C7-7BF0-43FA-8321-744CB1953F25}"/>
              </a:ext>
            </a:extLst>
          </p:cNvPr>
          <p:cNvSpPr/>
          <p:nvPr/>
        </p:nvSpPr>
        <p:spPr>
          <a:xfrm>
            <a:off x="544162" y="2143947"/>
            <a:ext cx="271763"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p>
        </p:txBody>
      </p:sp>
      <p:sp>
        <p:nvSpPr>
          <p:cNvPr id="8" name="Oval 7">
            <a:extLst>
              <a:ext uri="{FF2B5EF4-FFF2-40B4-BE49-F238E27FC236}">
                <a16:creationId xmlns:a16="http://schemas.microsoft.com/office/drawing/2014/main" id="{B037A809-857B-4F72-A668-FA5901545D91}"/>
              </a:ext>
            </a:extLst>
          </p:cNvPr>
          <p:cNvSpPr/>
          <p:nvPr/>
        </p:nvSpPr>
        <p:spPr>
          <a:xfrm>
            <a:off x="543805" y="2697910"/>
            <a:ext cx="273600" cy="273600"/>
          </a:xfrm>
          <a:prstGeom prst="ellipse">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1350"/>
          </a:p>
        </p:txBody>
      </p:sp>
      <p:sp>
        <p:nvSpPr>
          <p:cNvPr id="12" name="Title 11">
            <a:extLst>
              <a:ext uri="{FF2B5EF4-FFF2-40B4-BE49-F238E27FC236}">
                <a16:creationId xmlns:a16="http://schemas.microsoft.com/office/drawing/2014/main" id="{11BDB51F-FC3B-59A7-0C51-B4DFFD485693}"/>
              </a:ext>
            </a:extLst>
          </p:cNvPr>
          <p:cNvSpPr>
            <a:spLocks noGrp="1"/>
          </p:cNvSpPr>
          <p:nvPr>
            <p:ph type="title"/>
          </p:nvPr>
        </p:nvSpPr>
        <p:spPr/>
        <p:txBody>
          <a:bodyPr vert="horz" lIns="91440" tIns="45720" rIns="91440" bIns="45720" rtlCol="0" anchor="ctr">
            <a:normAutofit/>
          </a:bodyPr>
          <a:lstStyle/>
          <a:p>
            <a:r>
              <a:rPr lang="en-AU" dirty="0"/>
              <a:t>Overview question one</a:t>
            </a:r>
          </a:p>
        </p:txBody>
      </p:sp>
      <p:sp>
        <p:nvSpPr>
          <p:cNvPr id="26" name="Slide Number Placeholder 4">
            <a:extLst>
              <a:ext uri="{FF2B5EF4-FFF2-40B4-BE49-F238E27FC236}">
                <a16:creationId xmlns:a16="http://schemas.microsoft.com/office/drawing/2014/main" id="{A817EAD2-66FE-4CB1-9F3D-FBD89A8C5987}"/>
              </a:ext>
            </a:extLst>
          </p:cNvPr>
          <p:cNvSpPr txBox="1">
            <a:spLocks/>
          </p:cNvSpPr>
          <p:nvPr/>
        </p:nvSpPr>
        <p:spPr>
          <a:xfrm>
            <a:off x="8422481" y="4735444"/>
            <a:ext cx="550069"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D606251-D307-4491-9E5E-7D88612B5E59}" type="slidenum">
              <a:rPr lang="en-AU" sz="900">
                <a:solidFill>
                  <a:schemeClr val="accent1"/>
                </a:solidFill>
                <a:latin typeface="Arial" panose="020B0604020202020204" pitchFamily="34" charset="0"/>
              </a:rPr>
              <a:pPr algn="r">
                <a:spcAft>
                  <a:spcPts val="600"/>
                </a:spcAft>
              </a:pPr>
              <a:t>19</a:t>
            </a:fld>
            <a:endParaRPr lang="en-AU" sz="900" dirty="0">
              <a:solidFill>
                <a:schemeClr val="accent1"/>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89125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686DD-79DA-20F0-F046-A03C1D130333}"/>
              </a:ext>
            </a:extLst>
          </p:cNvPr>
          <p:cNvSpPr>
            <a:spLocks noGrp="1"/>
          </p:cNvSpPr>
          <p:nvPr>
            <p:ph type="title"/>
          </p:nvPr>
        </p:nvSpPr>
        <p:spPr/>
        <p:txBody>
          <a:bodyPr vert="horz" lIns="91440" tIns="45720" rIns="91440" bIns="45720" rtlCol="0" anchor="b">
            <a:noAutofit/>
          </a:bodyPr>
          <a:lstStyle/>
          <a:p>
            <a:pPr defTabSz="914400"/>
            <a:r>
              <a:rPr lang="en-AU" sz="4800" dirty="0">
                <a:cs typeface="Arial" panose="020B0604020202020204" pitchFamily="34" charset="0"/>
              </a:rPr>
              <a:t>Australian Mental Health Care Classification</a:t>
            </a:r>
          </a:p>
        </p:txBody>
      </p:sp>
      <p:sp>
        <p:nvSpPr>
          <p:cNvPr id="4" name="Subtitle 3">
            <a:extLst>
              <a:ext uri="{FF2B5EF4-FFF2-40B4-BE49-F238E27FC236}">
                <a16:creationId xmlns:a16="http://schemas.microsoft.com/office/drawing/2014/main" id="{B58A146E-B26E-5564-534F-3947377929BB}"/>
              </a:ext>
            </a:extLst>
          </p:cNvPr>
          <p:cNvSpPr>
            <a:spLocks noGrp="1"/>
          </p:cNvSpPr>
          <p:nvPr>
            <p:ph type="body" idx="1"/>
          </p:nvPr>
        </p:nvSpPr>
        <p:spPr/>
        <p:txBody>
          <a:bodyPr>
            <a:normAutofit/>
          </a:bodyPr>
          <a:lstStyle/>
          <a:p>
            <a:r>
              <a:rPr lang="en-AU" dirty="0">
                <a:cs typeface="Arial" panose="020B0604020202020204" pitchFamily="34" charset="0"/>
              </a:rPr>
              <a:t>Mental Health Phase of Care</a:t>
            </a:r>
          </a:p>
          <a:p>
            <a:r>
              <a:rPr lang="en-AU" dirty="0">
                <a:cs typeface="Arial" panose="020B0604020202020204" pitchFamily="34" charset="0"/>
              </a:rPr>
              <a:t>eLearning and presentation resources</a:t>
            </a:r>
          </a:p>
        </p:txBody>
      </p:sp>
      <p:sp>
        <p:nvSpPr>
          <p:cNvPr id="16" name="Slide Number Placeholder 4">
            <a:extLst>
              <a:ext uri="{FF2B5EF4-FFF2-40B4-BE49-F238E27FC236}">
                <a16:creationId xmlns:a16="http://schemas.microsoft.com/office/drawing/2014/main" id="{C0D4E273-DC64-CB9A-53B7-3B5FA626343C}"/>
              </a:ext>
            </a:extLst>
          </p:cNvPr>
          <p:cNvSpPr>
            <a:spLocks noGrp="1"/>
          </p:cNvSpPr>
          <p:nvPr>
            <p:ph type="sldNum" sz="quarter" idx="4"/>
          </p:nvPr>
        </p:nvSpPr>
        <p:spPr/>
        <p:txBody>
          <a:bodyPr anchor="ctr">
            <a:normAutofit/>
          </a:bodyPr>
          <a:lstStyle/>
          <a:p>
            <a:pPr>
              <a:spcAft>
                <a:spcPts val="600"/>
              </a:spcAft>
            </a:pPr>
            <a:fld id="{AD606251-D307-4491-9E5E-7D88612B5E59}" type="slidenum">
              <a:rPr lang="en-AU" smtClean="0">
                <a:cs typeface="Arial" panose="020B0604020202020204" pitchFamily="34" charset="0"/>
              </a:rPr>
              <a:pPr>
                <a:spcAft>
                  <a:spcPts val="600"/>
                </a:spcAft>
              </a:pPr>
              <a:t>2</a:t>
            </a:fld>
            <a:endParaRPr lang="en-AU">
              <a:cs typeface="Arial" panose="020B0604020202020204" pitchFamily="34" charset="0"/>
            </a:endParaRPr>
          </a:p>
        </p:txBody>
      </p:sp>
    </p:spTree>
    <p:custDataLst>
      <p:tags r:id="rId1"/>
    </p:custDataLst>
    <p:extLst>
      <p:ext uri="{BB962C8B-B14F-4D97-AF65-F5344CB8AC3E}">
        <p14:creationId xmlns:p14="http://schemas.microsoft.com/office/powerpoint/2010/main" val="323444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F9F5D-57C0-4C87-B74D-C582A5E423E7}"/>
              </a:ext>
            </a:extLst>
          </p:cNvPr>
          <p:cNvSpPr>
            <a:spLocks noGrp="1"/>
          </p:cNvSpPr>
          <p:nvPr>
            <p:ph idx="1"/>
          </p:nvPr>
        </p:nvSpPr>
        <p:spPr/>
        <p:txBody>
          <a:bodyPr>
            <a:normAutofit fontScale="62500" lnSpcReduction="20000"/>
          </a:bodyPr>
          <a:lstStyle/>
          <a:p>
            <a:pPr marL="0" indent="0">
              <a:buNone/>
            </a:pPr>
            <a:r>
              <a:rPr lang="en-AU" sz="2400" dirty="0">
                <a:latin typeface="Arial" panose="020B0604020202020204" pitchFamily="34" charset="0"/>
                <a:cs typeface="Arial" panose="020B0604020202020204" pitchFamily="34" charset="0"/>
              </a:rPr>
              <a:t>The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 is best described as…</a:t>
            </a:r>
          </a:p>
          <a:p>
            <a:pPr marL="0" indent="0">
              <a:buNone/>
            </a:pPr>
            <a:r>
              <a:rPr lang="en-AU" sz="2400" dirty="0">
                <a:latin typeface="Arial" panose="020B0604020202020204" pitchFamily="34" charset="0"/>
                <a:cs typeface="Arial" panose="020B0604020202020204" pitchFamily="34" charset="0"/>
              </a:rPr>
              <a:t>(select the best answer)</a:t>
            </a:r>
          </a:p>
          <a:p>
            <a:pPr marL="0" indent="0">
              <a:buNone/>
            </a:pPr>
            <a:endParaRPr lang="en-AU" sz="2400" dirty="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	An indicator of the consumer’s primary goal of care.</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	A description of mental health care based on the service.</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	A classification related to service funding.</a:t>
            </a:r>
          </a:p>
          <a:p>
            <a:pPr marL="0" indent="0">
              <a:buNone/>
            </a:pPr>
            <a:endParaRPr lang="en-AU"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pPr marL="0" indent="0">
              <a:buNone/>
            </a:pPr>
            <a:r>
              <a:rPr lang="en-AU" sz="2400" dirty="0">
                <a:solidFill>
                  <a:schemeClr val="accent4"/>
                </a:solidFill>
                <a:latin typeface="Arial" panose="020B0604020202020204" pitchFamily="34" charset="0"/>
                <a:cs typeface="Arial" panose="020B0604020202020204" pitchFamily="34" charset="0"/>
              </a:rPr>
              <a:t>Feedback</a:t>
            </a:r>
            <a:r>
              <a:rPr lang="en-AU" sz="2400" dirty="0">
                <a:latin typeface="Arial" panose="020B0604020202020204" pitchFamily="34" charset="0"/>
                <a:cs typeface="Arial" panose="020B0604020202020204" pitchFamily="34" charset="0"/>
              </a:rPr>
              <a:t>: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 is best described as an indicator of the consumer’s primary goal of care. </a:t>
            </a:r>
          </a:p>
          <a:p>
            <a:endParaRPr lang="en-AU" dirty="0"/>
          </a:p>
        </p:txBody>
      </p:sp>
      <p:sp>
        <p:nvSpPr>
          <p:cNvPr id="2" name="Oval 1">
            <a:extLst>
              <a:ext uri="{FF2B5EF4-FFF2-40B4-BE49-F238E27FC236}">
                <a16:creationId xmlns:a16="http://schemas.microsoft.com/office/drawing/2014/main" id="{CA7CF1C7-7BF0-43FA-8321-744CB1953F25}"/>
              </a:ext>
            </a:extLst>
          </p:cNvPr>
          <p:cNvSpPr/>
          <p:nvPr/>
        </p:nvSpPr>
        <p:spPr>
          <a:xfrm>
            <a:off x="607260" y="2097612"/>
            <a:ext cx="273600" cy="2725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350">
              <a:solidFill>
                <a:schemeClr val="accent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037A809-857B-4F72-A668-FA5901545D91}"/>
              </a:ext>
            </a:extLst>
          </p:cNvPr>
          <p:cNvSpPr/>
          <p:nvPr/>
        </p:nvSpPr>
        <p:spPr>
          <a:xfrm>
            <a:off x="607260" y="2637046"/>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341BC418-01C5-4A72-80B1-66EA20CE6F6A}"/>
              </a:ext>
            </a:extLst>
          </p:cNvPr>
          <p:cNvSpPr/>
          <p:nvPr/>
        </p:nvSpPr>
        <p:spPr>
          <a:xfrm>
            <a:off x="607260" y="3176480"/>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
        <p:nvSpPr>
          <p:cNvPr id="15" name="Title 14">
            <a:extLst>
              <a:ext uri="{FF2B5EF4-FFF2-40B4-BE49-F238E27FC236}">
                <a16:creationId xmlns:a16="http://schemas.microsoft.com/office/drawing/2014/main" id="{73B8F601-4DDA-9C67-0B89-F0984D31D92D}"/>
              </a:ext>
            </a:extLst>
          </p:cNvPr>
          <p:cNvSpPr>
            <a:spLocks noGrp="1"/>
          </p:cNvSpPr>
          <p:nvPr>
            <p:ph type="title"/>
          </p:nvPr>
        </p:nvSpPr>
        <p:spPr/>
        <p:txBody>
          <a:bodyPr/>
          <a:lstStyle/>
          <a:p>
            <a:r>
              <a:rPr lang="en-AU" dirty="0">
                <a:cs typeface="Arial" panose="020B0604020202020204" pitchFamily="34" charset="0"/>
              </a:rPr>
              <a:t>Overview question two</a:t>
            </a:r>
          </a:p>
        </p:txBody>
      </p:sp>
      <p:sp>
        <p:nvSpPr>
          <p:cNvPr id="16" name="Slide Number Placeholder 4">
            <a:extLst>
              <a:ext uri="{FF2B5EF4-FFF2-40B4-BE49-F238E27FC236}">
                <a16:creationId xmlns:a16="http://schemas.microsoft.com/office/drawing/2014/main" id="{2BCBB605-EADA-428A-955C-61D90FA5BE4B}"/>
              </a:ext>
            </a:extLst>
          </p:cNvPr>
          <p:cNvSpPr txBox="1">
            <a:spLocks/>
          </p:cNvSpPr>
          <p:nvPr/>
        </p:nvSpPr>
        <p:spPr>
          <a:xfrm>
            <a:off x="8422480" y="4732734"/>
            <a:ext cx="550069" cy="273844"/>
          </a:xfrm>
          <a:prstGeom prst="rect">
            <a:avLst/>
          </a:prstGeom>
        </p:spPr>
        <p:txBody>
          <a:bodyPr/>
          <a:lstStyle>
            <a:defPPr>
              <a:defRPr lang="en-US"/>
            </a:defPPr>
            <a:lvl1pPr algn="r">
              <a:spcAft>
                <a:spcPts val="600"/>
              </a:spcAft>
              <a:defRPr sz="900">
                <a:solidFill>
                  <a:schemeClr val="accent1"/>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606251-D307-4491-9E5E-7D88612B5E59}" type="slidenum">
              <a:rPr lang="en-AU"/>
              <a:pPr/>
              <a:t>20</a:t>
            </a:fld>
            <a:endParaRPr lang="en-AU" dirty="0"/>
          </a:p>
        </p:txBody>
      </p:sp>
    </p:spTree>
    <p:custDataLst>
      <p:tags r:id="rId1"/>
    </p:custDataLst>
    <p:extLst>
      <p:ext uri="{BB962C8B-B14F-4D97-AF65-F5344CB8AC3E}">
        <p14:creationId xmlns:p14="http://schemas.microsoft.com/office/powerpoint/2010/main" val="303646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65A8E36-4FEB-4F17-AD54-4D90A5A49711}"/>
              </a:ext>
            </a:extLst>
          </p:cNvPr>
          <p:cNvSpPr>
            <a:spLocks noGrp="1"/>
          </p:cNvSpPr>
          <p:nvPr>
            <p:ph idx="1"/>
          </p:nvPr>
        </p:nvSpPr>
        <p:spPr/>
        <p:txBody>
          <a:bodyPr>
            <a:normAutofit/>
          </a:bodyPr>
          <a:lstStyle/>
          <a:p>
            <a:pPr marL="0" indent="0">
              <a:buNone/>
            </a:pPr>
            <a:r>
              <a:rPr lang="en-AU" sz="1400" dirty="0">
                <a:latin typeface="Arial" panose="020B0604020202020204" pitchFamily="34" charset="0"/>
                <a:cs typeface="Arial" panose="020B0604020202020204" pitchFamily="34" charset="0"/>
              </a:rPr>
              <a:t>The Acute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 aims to reduce symptoms and distress and only applies to admitted services.</a:t>
            </a:r>
          </a:p>
          <a:p>
            <a:pPr marL="0" indent="0">
              <a:buNone/>
            </a:pPr>
            <a:endParaRPr lang="en-AU" sz="1400" dirty="0">
              <a:latin typeface="Arial" panose="020B0604020202020204" pitchFamily="34" charset="0"/>
              <a:cs typeface="Arial" panose="020B0604020202020204" pitchFamily="34" charset="0"/>
            </a:endParaRPr>
          </a:p>
          <a:p>
            <a:pPr marL="0" indent="0">
              <a:buNone/>
            </a:pPr>
            <a:r>
              <a:rPr lang="en-AU" sz="1400" dirty="0">
                <a:latin typeface="Arial" panose="020B0604020202020204" pitchFamily="34" charset="0"/>
                <a:cs typeface="Arial" panose="020B0604020202020204" pitchFamily="34" charset="0"/>
              </a:rPr>
              <a:t>	True</a:t>
            </a:r>
          </a:p>
          <a:p>
            <a:endParaRPr lang="en-AU" sz="1400" dirty="0">
              <a:latin typeface="Arial" panose="020B0604020202020204" pitchFamily="34" charset="0"/>
              <a:cs typeface="Arial" panose="020B0604020202020204" pitchFamily="34" charset="0"/>
            </a:endParaRPr>
          </a:p>
          <a:p>
            <a:pPr marL="0" indent="0">
              <a:buNone/>
            </a:pPr>
            <a:r>
              <a:rPr lang="en-AU" sz="1400" dirty="0">
                <a:latin typeface="Arial" panose="020B0604020202020204" pitchFamily="34" charset="0"/>
                <a:cs typeface="Arial" panose="020B0604020202020204" pitchFamily="34" charset="0"/>
              </a:rPr>
              <a:t>	False</a:t>
            </a:r>
          </a:p>
          <a:p>
            <a:pPr marL="0" indent="0">
              <a:buNone/>
            </a:pPr>
            <a:endParaRPr lang="en-AU" sz="1400" dirty="0">
              <a:latin typeface="Arial" panose="020B0604020202020204" pitchFamily="34" charset="0"/>
              <a:cs typeface="Arial" panose="020B0604020202020204" pitchFamily="34" charset="0"/>
            </a:endParaRPr>
          </a:p>
          <a:p>
            <a:pPr marL="0" indent="0">
              <a:buNone/>
            </a:pPr>
            <a:endParaRPr lang="en-AU" sz="1400" dirty="0">
              <a:latin typeface="Arial" panose="020B0604020202020204" pitchFamily="34" charset="0"/>
              <a:cs typeface="Arial" panose="020B0604020202020204" pitchFamily="34" charset="0"/>
            </a:endParaRPr>
          </a:p>
          <a:p>
            <a:pPr marL="0" indent="0">
              <a:buNone/>
            </a:pPr>
            <a:r>
              <a:rPr lang="en-AU" sz="1400" dirty="0">
                <a:solidFill>
                  <a:schemeClr val="accent4"/>
                </a:solidFill>
                <a:latin typeface="Arial" panose="020B0604020202020204" pitchFamily="34" charset="0"/>
                <a:cs typeface="Arial" panose="020B0604020202020204" pitchFamily="34" charset="0"/>
              </a:rPr>
              <a:t>Feedback</a:t>
            </a:r>
            <a:r>
              <a:rPr lang="en-AU" sz="1400" dirty="0">
                <a:latin typeface="Arial" panose="020B0604020202020204" pitchFamily="34" charset="0"/>
                <a:cs typeface="Arial" panose="020B0604020202020204" pitchFamily="34" charset="0"/>
              </a:rPr>
              <a:t>: This statement is False. Although the Acute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 is often associated with admitted services, it can apply to consumers in community settings where the aim is to provide services to reduce or manage symptoms and distress.</a:t>
            </a:r>
          </a:p>
          <a:p>
            <a:endParaRPr lang="en-AU" sz="1400" dirty="0">
              <a:latin typeface="Arial" panose="020B0604020202020204" pitchFamily="34" charset="0"/>
              <a:cs typeface="Arial" panose="020B0604020202020204" pitchFamily="34" charset="0"/>
            </a:endParaRPr>
          </a:p>
          <a:p>
            <a:endParaRPr lang="en-AU" sz="1200" dirty="0"/>
          </a:p>
        </p:txBody>
      </p:sp>
      <p:sp>
        <p:nvSpPr>
          <p:cNvPr id="12" name="Title 11">
            <a:extLst>
              <a:ext uri="{FF2B5EF4-FFF2-40B4-BE49-F238E27FC236}">
                <a16:creationId xmlns:a16="http://schemas.microsoft.com/office/drawing/2014/main" id="{3ED8D6FD-3D5A-AC68-3589-BAF01C202BFC}"/>
              </a:ext>
            </a:extLst>
          </p:cNvPr>
          <p:cNvSpPr>
            <a:spLocks noGrp="1"/>
          </p:cNvSpPr>
          <p:nvPr>
            <p:ph type="title"/>
          </p:nvPr>
        </p:nvSpPr>
        <p:spPr/>
        <p:txBody>
          <a:bodyPr/>
          <a:lstStyle/>
          <a:p>
            <a:r>
              <a:rPr lang="en-AU" dirty="0">
                <a:cs typeface="Arial" panose="020B0604020202020204" pitchFamily="34" charset="0"/>
              </a:rPr>
              <a:t>Overview question three</a:t>
            </a:r>
          </a:p>
        </p:txBody>
      </p:sp>
      <p:sp>
        <p:nvSpPr>
          <p:cNvPr id="13" name="Slide Number Placeholder 4">
            <a:extLst>
              <a:ext uri="{FF2B5EF4-FFF2-40B4-BE49-F238E27FC236}">
                <a16:creationId xmlns:a16="http://schemas.microsoft.com/office/drawing/2014/main" id="{726F9B84-610A-4F36-B1E8-5C55A4088986}"/>
              </a:ext>
            </a:extLst>
          </p:cNvPr>
          <p:cNvSpPr txBox="1">
            <a:spLocks/>
          </p:cNvSpPr>
          <p:nvPr/>
        </p:nvSpPr>
        <p:spPr>
          <a:xfrm>
            <a:off x="8422480" y="4732734"/>
            <a:ext cx="550069" cy="273844"/>
          </a:xfrm>
          <a:prstGeom prst="rect">
            <a:avLst/>
          </a:prstGeom>
        </p:spPr>
        <p:txBody>
          <a:bodyPr/>
          <a:lstStyle>
            <a:defPPr>
              <a:defRPr lang="en-US"/>
            </a:defPPr>
            <a:lvl1pPr algn="r">
              <a:spcAft>
                <a:spcPts val="600"/>
              </a:spcAft>
              <a:defRPr sz="900">
                <a:solidFill>
                  <a:schemeClr val="accent1"/>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606251-D307-4491-9E5E-7D88612B5E59}" type="slidenum">
              <a:rPr lang="en-AU"/>
              <a:pPr/>
              <a:t>21</a:t>
            </a:fld>
            <a:endParaRPr lang="en-AU" dirty="0"/>
          </a:p>
        </p:txBody>
      </p:sp>
      <p:sp>
        <p:nvSpPr>
          <p:cNvPr id="10" name="Oval 9">
            <a:extLst>
              <a:ext uri="{FF2B5EF4-FFF2-40B4-BE49-F238E27FC236}">
                <a16:creationId xmlns:a16="http://schemas.microsoft.com/office/drawing/2014/main" id="{BC4F6798-0356-4041-9A6E-1A263563D528}"/>
              </a:ext>
            </a:extLst>
          </p:cNvPr>
          <p:cNvSpPr/>
          <p:nvPr/>
        </p:nvSpPr>
        <p:spPr>
          <a:xfrm>
            <a:off x="610766" y="1987809"/>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7889280E-C59B-45F7-8392-0D0AACDC32C9}"/>
              </a:ext>
            </a:extLst>
          </p:cNvPr>
          <p:cNvSpPr/>
          <p:nvPr/>
        </p:nvSpPr>
        <p:spPr>
          <a:xfrm>
            <a:off x="610766" y="2565578"/>
            <a:ext cx="273600" cy="2725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350">
              <a:solidFill>
                <a:schemeClr val="accent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5268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BF56DE39-9658-4A91-9253-C5738EC2C95B}"/>
              </a:ext>
            </a:extLst>
          </p:cNvPr>
          <p:cNvSpPr>
            <a:spLocks noGrp="1"/>
          </p:cNvSpPr>
          <p:nvPr>
            <p:ph idx="1"/>
          </p:nvPr>
        </p:nvSpPr>
        <p:spPr/>
        <p:txBody>
          <a:bodyPr>
            <a:noAutofit/>
          </a:bodyPr>
          <a:lstStyle/>
          <a:p>
            <a:pPr marL="0" indent="0">
              <a:buNone/>
            </a:pPr>
            <a:r>
              <a:rPr lang="en-AU" sz="1400" dirty="0">
                <a:latin typeface="Arial" panose="020B0604020202020204" pitchFamily="34" charset="0"/>
                <a:cs typeface="Arial" panose="020B0604020202020204" pitchFamily="34" charset="0"/>
              </a:rPr>
              <a:t>How many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 are there?</a:t>
            </a:r>
          </a:p>
          <a:p>
            <a:pPr marL="0" indent="0">
              <a:buNone/>
            </a:pPr>
            <a:r>
              <a:rPr lang="en-AU" sz="1400" dirty="0">
                <a:latin typeface="Arial" panose="020B0604020202020204" pitchFamily="34" charset="0"/>
                <a:cs typeface="Arial" panose="020B0604020202020204" pitchFamily="34" charset="0"/>
              </a:rPr>
              <a:t>(select the best answer)</a:t>
            </a:r>
          </a:p>
          <a:p>
            <a:pPr marL="0" indent="0">
              <a:buNone/>
            </a:pPr>
            <a:endParaRPr lang="en-AU" sz="1400" dirty="0"/>
          </a:p>
          <a:p>
            <a:pPr marL="0" indent="0">
              <a:buNone/>
            </a:pPr>
            <a:r>
              <a:rPr lang="en-AU" sz="1400" dirty="0"/>
              <a:t>	4</a:t>
            </a:r>
          </a:p>
          <a:p>
            <a:pPr marL="0" indent="0">
              <a:buNone/>
            </a:pPr>
            <a:r>
              <a:rPr lang="en-AU" sz="1400" dirty="0"/>
              <a:t>	</a:t>
            </a:r>
          </a:p>
          <a:p>
            <a:pPr marL="0" indent="0">
              <a:buNone/>
            </a:pPr>
            <a:r>
              <a:rPr lang="en-AU" sz="1400" dirty="0"/>
              <a:t>	5</a:t>
            </a:r>
          </a:p>
          <a:p>
            <a:pPr marL="0" indent="0">
              <a:buNone/>
            </a:pPr>
            <a:endParaRPr lang="en-AU" sz="1400" dirty="0"/>
          </a:p>
          <a:p>
            <a:pPr marL="0" indent="0">
              <a:buNone/>
            </a:pPr>
            <a:r>
              <a:rPr lang="en-AU" sz="1400" dirty="0"/>
              <a:t>	7</a:t>
            </a:r>
          </a:p>
          <a:p>
            <a:endParaRPr lang="en-AU" sz="1400" dirty="0"/>
          </a:p>
          <a:p>
            <a:pPr marL="0" indent="0">
              <a:buNone/>
            </a:pPr>
            <a:r>
              <a:rPr lang="en-AU" sz="1400" dirty="0">
                <a:solidFill>
                  <a:schemeClr val="accent4"/>
                </a:solidFill>
                <a:latin typeface="Arial" panose="020B0604020202020204" pitchFamily="34" charset="0"/>
                <a:cs typeface="Arial" panose="020B0604020202020204" pitchFamily="34" charset="0"/>
              </a:rPr>
              <a:t>Feedback</a:t>
            </a:r>
            <a:r>
              <a:rPr lang="en-AU" sz="1400" dirty="0">
                <a:latin typeface="Arial" panose="020B0604020202020204" pitchFamily="34" charset="0"/>
                <a:cs typeface="Arial" panose="020B0604020202020204" pitchFamily="34" charset="0"/>
              </a:rPr>
              <a:t>: There are </a:t>
            </a:r>
            <a:r>
              <a:rPr lang="en-AU" sz="1400" b="1" dirty="0">
                <a:latin typeface="Arial" panose="020B0604020202020204" pitchFamily="34" charset="0"/>
                <a:cs typeface="Arial" panose="020B0604020202020204" pitchFamily="34" charset="0"/>
              </a:rPr>
              <a:t>4 </a:t>
            </a:r>
            <a:r>
              <a:rPr lang="en-AU" sz="1400" b="1"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 Acute, Functional Gain, Consolidating Gain and Intensive Extended. Assessment Only is a data item, not a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a:t>
            </a:r>
            <a:endParaRPr lang="en-AU" sz="1400" b="1" dirty="0">
              <a:solidFill>
                <a:srgbClr val="008542"/>
              </a:solidFill>
              <a:latin typeface="Arial" panose="020B0604020202020204" pitchFamily="34" charset="0"/>
              <a:cs typeface="Arial" panose="020B0604020202020204" pitchFamily="34" charset="0"/>
            </a:endParaRPr>
          </a:p>
          <a:p>
            <a:endParaRPr lang="en-AU" sz="1400" dirty="0"/>
          </a:p>
          <a:p>
            <a:endParaRPr lang="en-AU" sz="1400" dirty="0"/>
          </a:p>
        </p:txBody>
      </p:sp>
      <p:sp>
        <p:nvSpPr>
          <p:cNvPr id="15" name="Title 14">
            <a:extLst>
              <a:ext uri="{FF2B5EF4-FFF2-40B4-BE49-F238E27FC236}">
                <a16:creationId xmlns:a16="http://schemas.microsoft.com/office/drawing/2014/main" id="{73B8F601-4DDA-9C67-0B89-F0984D31D92D}"/>
              </a:ext>
            </a:extLst>
          </p:cNvPr>
          <p:cNvSpPr>
            <a:spLocks noGrp="1"/>
          </p:cNvSpPr>
          <p:nvPr>
            <p:ph type="title"/>
          </p:nvPr>
        </p:nvSpPr>
        <p:spPr/>
        <p:txBody>
          <a:bodyPr/>
          <a:lstStyle/>
          <a:p>
            <a:r>
              <a:rPr lang="en-AU" dirty="0">
                <a:cs typeface="Arial" panose="020B0604020202020204" pitchFamily="34" charset="0"/>
              </a:rPr>
              <a:t>Overview question four</a:t>
            </a:r>
          </a:p>
        </p:txBody>
      </p:sp>
      <p:sp>
        <p:nvSpPr>
          <p:cNvPr id="16" name="Slide Number Placeholder 4">
            <a:extLst>
              <a:ext uri="{FF2B5EF4-FFF2-40B4-BE49-F238E27FC236}">
                <a16:creationId xmlns:a16="http://schemas.microsoft.com/office/drawing/2014/main" id="{AD1FA58E-DFFF-4C4A-9020-3E771C0314EA}"/>
              </a:ext>
            </a:extLst>
          </p:cNvPr>
          <p:cNvSpPr txBox="1">
            <a:spLocks/>
          </p:cNvSpPr>
          <p:nvPr/>
        </p:nvSpPr>
        <p:spPr>
          <a:xfrm>
            <a:off x="8422480" y="4732734"/>
            <a:ext cx="550069" cy="273844"/>
          </a:xfrm>
          <a:prstGeom prst="rect">
            <a:avLst/>
          </a:prstGeom>
        </p:spPr>
        <p:txBody>
          <a:bodyPr/>
          <a:lstStyle>
            <a:defPPr>
              <a:defRPr lang="en-US"/>
            </a:defPPr>
            <a:lvl1pPr algn="r">
              <a:spcAft>
                <a:spcPts val="600"/>
              </a:spcAft>
              <a:defRPr sz="900">
                <a:solidFill>
                  <a:schemeClr val="accent1"/>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606251-D307-4491-9E5E-7D88612B5E59}" type="slidenum">
              <a:rPr lang="en-AU"/>
              <a:pPr/>
              <a:t>22</a:t>
            </a:fld>
            <a:endParaRPr lang="en-AU" dirty="0"/>
          </a:p>
        </p:txBody>
      </p:sp>
      <p:sp>
        <p:nvSpPr>
          <p:cNvPr id="18" name="Oval 17">
            <a:extLst>
              <a:ext uri="{FF2B5EF4-FFF2-40B4-BE49-F238E27FC236}">
                <a16:creationId xmlns:a16="http://schemas.microsoft.com/office/drawing/2014/main" id="{7B4DE824-1226-4C84-A75D-4A60202A868A}"/>
              </a:ext>
            </a:extLst>
          </p:cNvPr>
          <p:cNvSpPr/>
          <p:nvPr/>
        </p:nvSpPr>
        <p:spPr>
          <a:xfrm>
            <a:off x="607260" y="2263281"/>
            <a:ext cx="273600" cy="2725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350">
              <a:solidFill>
                <a:schemeClr val="accent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FFAC3BC-D97C-4322-A09B-93865B9D45B7}"/>
              </a:ext>
            </a:extLst>
          </p:cNvPr>
          <p:cNvSpPr/>
          <p:nvPr/>
        </p:nvSpPr>
        <p:spPr>
          <a:xfrm>
            <a:off x="607260" y="2840942"/>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F67ED198-D106-4325-B4D9-3CB88D5017C8}"/>
              </a:ext>
            </a:extLst>
          </p:cNvPr>
          <p:cNvSpPr/>
          <p:nvPr/>
        </p:nvSpPr>
        <p:spPr>
          <a:xfrm>
            <a:off x="607260" y="3418896"/>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8351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89569B-F954-D77B-0104-6D1FE880A145}"/>
              </a:ext>
            </a:extLst>
          </p:cNvPr>
          <p:cNvSpPr>
            <a:spLocks noGrp="1"/>
          </p:cNvSpPr>
          <p:nvPr>
            <p:ph type="title"/>
          </p:nvPr>
        </p:nvSpPr>
        <p:spPr>
          <a:xfrm>
            <a:off x="623888" y="782241"/>
            <a:ext cx="7886700" cy="2139553"/>
          </a:xfrm>
        </p:spPr>
        <p:txBody>
          <a:bodyPr anchor="b">
            <a:normAutofit/>
          </a:bodyPr>
          <a:lstStyle/>
          <a:p>
            <a:r>
              <a:rPr lang="en-AU"/>
              <a:t>Multiple choice questions application to practice</a:t>
            </a:r>
          </a:p>
        </p:txBody>
      </p:sp>
      <p:sp>
        <p:nvSpPr>
          <p:cNvPr id="16" name="Slide Number Placeholder 4">
            <a:extLst>
              <a:ext uri="{FF2B5EF4-FFF2-40B4-BE49-F238E27FC236}">
                <a16:creationId xmlns:a16="http://schemas.microsoft.com/office/drawing/2014/main" id="{9FB5B23F-13CE-4E8E-FADC-571505EA9D91}"/>
              </a:ext>
            </a:extLst>
          </p:cNvPr>
          <p:cNvSpPr>
            <a:spLocks noGrp="1"/>
          </p:cNvSpPr>
          <p:nvPr>
            <p:ph type="sldNum" sz="quarter" idx="4"/>
          </p:nvPr>
        </p:nvSpPr>
        <p:spPr>
          <a:xfrm>
            <a:off x="8422481" y="4735444"/>
            <a:ext cx="550069" cy="273844"/>
          </a:xfrm>
        </p:spPr>
        <p:txBody>
          <a:bodyPr/>
          <a:lstStyle/>
          <a:p>
            <a:pPr>
              <a:spcAft>
                <a:spcPts val="600"/>
              </a:spcAft>
            </a:pPr>
            <a:fld id="{AD606251-D307-4491-9E5E-7D88612B5E59}" type="slidenum">
              <a:rPr lang="en-AU" smtClean="0"/>
              <a:pPr>
                <a:spcAft>
                  <a:spcPts val="600"/>
                </a:spcAft>
              </a:pPr>
              <a:t>23</a:t>
            </a:fld>
            <a:endParaRPr lang="en-AU" dirty="0"/>
          </a:p>
        </p:txBody>
      </p:sp>
      <p:sp>
        <p:nvSpPr>
          <p:cNvPr id="6" name="Graphic 20">
            <a:extLst>
              <a:ext uri="{FF2B5EF4-FFF2-40B4-BE49-F238E27FC236}">
                <a16:creationId xmlns:a16="http://schemas.microsoft.com/office/drawing/2014/main" id="{3D509B54-248A-4A7B-8FC6-587CA820A078}"/>
              </a:ext>
            </a:extLst>
          </p:cNvPr>
          <p:cNvSpPr/>
          <p:nvPr/>
        </p:nvSpPr>
        <p:spPr>
          <a:xfrm>
            <a:off x="462" y="2380947"/>
            <a:ext cx="9143538" cy="1980312"/>
          </a:xfrm>
          <a:custGeom>
            <a:avLst/>
            <a:gdLst>
              <a:gd name="connsiteX0" fmla="*/ 725175 w 1364881"/>
              <a:gd name="connsiteY0" fmla="*/ 477500 h 1323600"/>
              <a:gd name="connsiteX1" fmla="*/ 885094 w 1364881"/>
              <a:gd name="connsiteY1" fmla="*/ 796903 h 1323600"/>
              <a:gd name="connsiteX2" fmla="*/ 674620 w 1364881"/>
              <a:gd name="connsiteY2" fmla="*/ 480045 h 1323600"/>
              <a:gd name="connsiteX3" fmla="*/ 522491 w 1364881"/>
              <a:gd name="connsiteY3" fmla="*/ 871354 h 1323600"/>
              <a:gd name="connsiteX4" fmla="*/ 1364882 w 1364881"/>
              <a:gd name="connsiteY4" fmla="*/ 1315297 h 1323600"/>
              <a:gd name="connsiteX5" fmla="*/ 1094667 w 1364881"/>
              <a:gd name="connsiteY5" fmla="*/ 1271167 h 1323600"/>
              <a:gd name="connsiteX6" fmla="*/ 973355 w 1364881"/>
              <a:gd name="connsiteY6" fmla="*/ 1312535 h 1323600"/>
              <a:gd name="connsiteX7" fmla="*/ 1130512 w 1364881"/>
              <a:gd name="connsiteY7" fmla="*/ 634222 h 1323600"/>
              <a:gd name="connsiteX8" fmla="*/ 846487 w 1364881"/>
              <a:gd name="connsiteY8" fmla="*/ 485320 h 1323600"/>
              <a:gd name="connsiteX9" fmla="*/ 507315 w 1364881"/>
              <a:gd name="connsiteY9" fmla="*/ 242664 h 1323600"/>
              <a:gd name="connsiteX10" fmla="*/ 681075 w 1364881"/>
              <a:gd name="connsiteY10" fmla="*/ 9 h 1323600"/>
              <a:gd name="connsiteX11" fmla="*/ 874077 w 1364881"/>
              <a:gd name="connsiteY11" fmla="*/ 264730 h 1323600"/>
              <a:gd name="connsiteX12" fmla="*/ 454961 w 1364881"/>
              <a:gd name="connsiteY12" fmla="*/ 488082 h 1323600"/>
              <a:gd name="connsiteX13" fmla="*/ 306059 w 1364881"/>
              <a:gd name="connsiteY13" fmla="*/ 661812 h 1323600"/>
              <a:gd name="connsiteX14" fmla="*/ 306059 w 1364881"/>
              <a:gd name="connsiteY14" fmla="*/ 1138837 h 1323600"/>
              <a:gd name="connsiteX15" fmla="*/ 198525 w 1364881"/>
              <a:gd name="connsiteY15" fmla="*/ 1323584 h 1323600"/>
              <a:gd name="connsiteX16" fmla="*/ 0 w 1364881"/>
              <a:gd name="connsiteY16" fmla="*/ 1323584 h 1323600"/>
              <a:gd name="connsiteX17" fmla="*/ 878918 w 1364881"/>
              <a:gd name="connsiteY17" fmla="*/ 796934 h 1323600"/>
              <a:gd name="connsiteX18" fmla="*/ 803784 w 1364881"/>
              <a:gd name="connsiteY18" fmla="*/ 872068 h 1323600"/>
              <a:gd name="connsiteX19" fmla="*/ 878918 w 1364881"/>
              <a:gd name="connsiteY19" fmla="*/ 947201 h 1323600"/>
              <a:gd name="connsiteX20" fmla="*/ 954052 w 1364881"/>
              <a:gd name="connsiteY20" fmla="*/ 872068 h 1323600"/>
              <a:gd name="connsiteX21" fmla="*/ 878918 w 1364881"/>
              <a:gd name="connsiteY21" fmla="*/ 796934 h 1323600"/>
              <a:gd name="connsiteX22" fmla="*/ 608021 w 1364881"/>
              <a:gd name="connsiteY22" fmla="*/ 1063021 h 1323600"/>
              <a:gd name="connsiteX23" fmla="*/ 525315 w 1364881"/>
              <a:gd name="connsiteY23" fmla="*/ 871385 h 1323600"/>
              <a:gd name="connsiteX24" fmla="*/ 467405 w 1364881"/>
              <a:gd name="connsiteY24" fmla="*/ 1065783 h 1323600"/>
              <a:gd name="connsiteX0" fmla="*/ 6350666 w 6990373"/>
              <a:gd name="connsiteY0" fmla="*/ 477500 h 1323600"/>
              <a:gd name="connsiteX1" fmla="*/ 6510585 w 6990373"/>
              <a:gd name="connsiteY1" fmla="*/ 796903 h 1323600"/>
              <a:gd name="connsiteX2" fmla="*/ 6300111 w 6990373"/>
              <a:gd name="connsiteY2" fmla="*/ 480045 h 1323600"/>
              <a:gd name="connsiteX3" fmla="*/ 6147982 w 6990373"/>
              <a:gd name="connsiteY3" fmla="*/ 871354 h 1323600"/>
              <a:gd name="connsiteX4" fmla="*/ 6990373 w 6990373"/>
              <a:gd name="connsiteY4" fmla="*/ 1315297 h 1323600"/>
              <a:gd name="connsiteX5" fmla="*/ 6720158 w 6990373"/>
              <a:gd name="connsiteY5" fmla="*/ 1271167 h 1323600"/>
              <a:gd name="connsiteX6" fmla="*/ 6598846 w 6990373"/>
              <a:gd name="connsiteY6" fmla="*/ 1312535 h 1323600"/>
              <a:gd name="connsiteX7" fmla="*/ 6756003 w 6990373"/>
              <a:gd name="connsiteY7" fmla="*/ 634222 h 1323600"/>
              <a:gd name="connsiteX8" fmla="*/ 6471978 w 6990373"/>
              <a:gd name="connsiteY8" fmla="*/ 485320 h 1323600"/>
              <a:gd name="connsiteX9" fmla="*/ 6132806 w 6990373"/>
              <a:gd name="connsiteY9" fmla="*/ 242664 h 1323600"/>
              <a:gd name="connsiteX10" fmla="*/ 6306566 w 6990373"/>
              <a:gd name="connsiteY10" fmla="*/ 9 h 1323600"/>
              <a:gd name="connsiteX11" fmla="*/ 6499568 w 6990373"/>
              <a:gd name="connsiteY11" fmla="*/ 264730 h 1323600"/>
              <a:gd name="connsiteX12" fmla="*/ 6080452 w 6990373"/>
              <a:gd name="connsiteY12" fmla="*/ 488082 h 1323600"/>
              <a:gd name="connsiteX13" fmla="*/ 5931550 w 6990373"/>
              <a:gd name="connsiteY13" fmla="*/ 661812 h 1323600"/>
              <a:gd name="connsiteX14" fmla="*/ 5931550 w 6990373"/>
              <a:gd name="connsiteY14" fmla="*/ 1138837 h 1323600"/>
              <a:gd name="connsiteX15" fmla="*/ 5824016 w 6990373"/>
              <a:gd name="connsiteY15" fmla="*/ 1323584 h 1323600"/>
              <a:gd name="connsiteX16" fmla="*/ 0 w 6990373"/>
              <a:gd name="connsiteY16" fmla="*/ 1323584 h 1323600"/>
              <a:gd name="connsiteX17" fmla="*/ 6504409 w 6990373"/>
              <a:gd name="connsiteY17" fmla="*/ 796934 h 1323600"/>
              <a:gd name="connsiteX18" fmla="*/ 6429275 w 6990373"/>
              <a:gd name="connsiteY18" fmla="*/ 872068 h 1323600"/>
              <a:gd name="connsiteX19" fmla="*/ 6504409 w 6990373"/>
              <a:gd name="connsiteY19" fmla="*/ 947201 h 1323600"/>
              <a:gd name="connsiteX20" fmla="*/ 6579543 w 6990373"/>
              <a:gd name="connsiteY20" fmla="*/ 872068 h 1323600"/>
              <a:gd name="connsiteX21" fmla="*/ 6504409 w 6990373"/>
              <a:gd name="connsiteY21" fmla="*/ 796934 h 1323600"/>
              <a:gd name="connsiteX22" fmla="*/ 6233512 w 6990373"/>
              <a:gd name="connsiteY22" fmla="*/ 1063021 h 1323600"/>
              <a:gd name="connsiteX23" fmla="*/ 6150806 w 6990373"/>
              <a:gd name="connsiteY23" fmla="*/ 871385 h 1323600"/>
              <a:gd name="connsiteX24" fmla="*/ 6092896 w 6990373"/>
              <a:gd name="connsiteY24" fmla="*/ 1065783 h 1323600"/>
              <a:gd name="connsiteX0" fmla="*/ 5455665 w 6095372"/>
              <a:gd name="connsiteY0" fmla="*/ 477500 h 1323600"/>
              <a:gd name="connsiteX1" fmla="*/ 5615584 w 6095372"/>
              <a:gd name="connsiteY1" fmla="*/ 796903 h 1323600"/>
              <a:gd name="connsiteX2" fmla="*/ 5405110 w 6095372"/>
              <a:gd name="connsiteY2" fmla="*/ 480045 h 1323600"/>
              <a:gd name="connsiteX3" fmla="*/ 5252981 w 6095372"/>
              <a:gd name="connsiteY3" fmla="*/ 871354 h 1323600"/>
              <a:gd name="connsiteX4" fmla="*/ 6095372 w 6095372"/>
              <a:gd name="connsiteY4" fmla="*/ 1315297 h 1323600"/>
              <a:gd name="connsiteX5" fmla="*/ 5825157 w 6095372"/>
              <a:gd name="connsiteY5" fmla="*/ 1271167 h 1323600"/>
              <a:gd name="connsiteX6" fmla="*/ 5703845 w 6095372"/>
              <a:gd name="connsiteY6" fmla="*/ 1312535 h 1323600"/>
              <a:gd name="connsiteX7" fmla="*/ 5861002 w 6095372"/>
              <a:gd name="connsiteY7" fmla="*/ 634222 h 1323600"/>
              <a:gd name="connsiteX8" fmla="*/ 5576977 w 6095372"/>
              <a:gd name="connsiteY8" fmla="*/ 485320 h 1323600"/>
              <a:gd name="connsiteX9" fmla="*/ 5237805 w 6095372"/>
              <a:gd name="connsiteY9" fmla="*/ 242664 h 1323600"/>
              <a:gd name="connsiteX10" fmla="*/ 5411565 w 6095372"/>
              <a:gd name="connsiteY10" fmla="*/ 9 h 1323600"/>
              <a:gd name="connsiteX11" fmla="*/ 5604567 w 6095372"/>
              <a:gd name="connsiteY11" fmla="*/ 264730 h 1323600"/>
              <a:gd name="connsiteX12" fmla="*/ 5185451 w 6095372"/>
              <a:gd name="connsiteY12" fmla="*/ 488082 h 1323600"/>
              <a:gd name="connsiteX13" fmla="*/ 5036549 w 6095372"/>
              <a:gd name="connsiteY13" fmla="*/ 661812 h 1323600"/>
              <a:gd name="connsiteX14" fmla="*/ 5036549 w 6095372"/>
              <a:gd name="connsiteY14" fmla="*/ 1138837 h 1323600"/>
              <a:gd name="connsiteX15" fmla="*/ 4929015 w 6095372"/>
              <a:gd name="connsiteY15" fmla="*/ 1323584 h 1323600"/>
              <a:gd name="connsiteX16" fmla="*/ 0 w 6095372"/>
              <a:gd name="connsiteY16" fmla="*/ 1323584 h 1323600"/>
              <a:gd name="connsiteX17" fmla="*/ 5609408 w 6095372"/>
              <a:gd name="connsiteY17" fmla="*/ 796934 h 1323600"/>
              <a:gd name="connsiteX18" fmla="*/ 5534274 w 6095372"/>
              <a:gd name="connsiteY18" fmla="*/ 872068 h 1323600"/>
              <a:gd name="connsiteX19" fmla="*/ 5609408 w 6095372"/>
              <a:gd name="connsiteY19" fmla="*/ 947201 h 1323600"/>
              <a:gd name="connsiteX20" fmla="*/ 5684542 w 6095372"/>
              <a:gd name="connsiteY20" fmla="*/ 872068 h 1323600"/>
              <a:gd name="connsiteX21" fmla="*/ 5609408 w 6095372"/>
              <a:gd name="connsiteY21" fmla="*/ 796934 h 1323600"/>
              <a:gd name="connsiteX22" fmla="*/ 5338511 w 6095372"/>
              <a:gd name="connsiteY22" fmla="*/ 1063021 h 1323600"/>
              <a:gd name="connsiteX23" fmla="*/ 5255805 w 6095372"/>
              <a:gd name="connsiteY23" fmla="*/ 871385 h 1323600"/>
              <a:gd name="connsiteX24" fmla="*/ 5197895 w 6095372"/>
              <a:gd name="connsiteY24" fmla="*/ 1065783 h 13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95372" h="1323600">
                <a:moveTo>
                  <a:pt x="5455665" y="477500"/>
                </a:moveTo>
                <a:cubicBezTo>
                  <a:pt x="5654873" y="487369"/>
                  <a:pt x="5615584" y="796903"/>
                  <a:pt x="5615584" y="796903"/>
                </a:cubicBezTo>
                <a:moveTo>
                  <a:pt x="5405110" y="480045"/>
                </a:moveTo>
                <a:cubicBezTo>
                  <a:pt x="5223343" y="505772"/>
                  <a:pt x="5252981" y="871354"/>
                  <a:pt x="5252981" y="871354"/>
                </a:cubicBezTo>
                <a:moveTo>
                  <a:pt x="6095372" y="1315297"/>
                </a:moveTo>
                <a:cubicBezTo>
                  <a:pt x="5987838" y="1315297"/>
                  <a:pt x="5891322" y="1318059"/>
                  <a:pt x="5825157" y="1271167"/>
                </a:cubicBezTo>
                <a:cubicBezTo>
                  <a:pt x="5612822" y="1120775"/>
                  <a:pt x="5419820" y="1312535"/>
                  <a:pt x="5703845" y="1312535"/>
                </a:cubicBezTo>
                <a:cubicBezTo>
                  <a:pt x="5905132" y="1312535"/>
                  <a:pt x="5861002" y="738993"/>
                  <a:pt x="5861002" y="634222"/>
                </a:cubicBezTo>
                <a:cubicBezTo>
                  <a:pt x="5861002" y="468779"/>
                  <a:pt x="5576977" y="485320"/>
                  <a:pt x="5576977" y="485320"/>
                </a:cubicBezTo>
                <a:cubicBezTo>
                  <a:pt x="5320542" y="485320"/>
                  <a:pt x="5237805" y="399852"/>
                  <a:pt x="5237805" y="242664"/>
                </a:cubicBezTo>
                <a:cubicBezTo>
                  <a:pt x="5237805" y="85477"/>
                  <a:pt x="5348132" y="9"/>
                  <a:pt x="5411565" y="9"/>
                </a:cubicBezTo>
                <a:cubicBezTo>
                  <a:pt x="5474999" y="9"/>
                  <a:pt x="5604567" y="-5516"/>
                  <a:pt x="5604567" y="264730"/>
                </a:cubicBezTo>
                <a:cubicBezTo>
                  <a:pt x="5604567" y="534975"/>
                  <a:pt x="5240598" y="488082"/>
                  <a:pt x="5185451" y="488082"/>
                </a:cubicBezTo>
                <a:cubicBezTo>
                  <a:pt x="5025532" y="488082"/>
                  <a:pt x="5036549" y="661812"/>
                  <a:pt x="5036549" y="661812"/>
                </a:cubicBezTo>
                <a:lnTo>
                  <a:pt x="5036549" y="1138837"/>
                </a:lnTo>
                <a:cubicBezTo>
                  <a:pt x="5036549" y="1329108"/>
                  <a:pt x="4929015" y="1323584"/>
                  <a:pt x="4929015" y="1323584"/>
                </a:cubicBezTo>
                <a:lnTo>
                  <a:pt x="0" y="1323584"/>
                </a:lnTo>
                <a:moveTo>
                  <a:pt x="5609408" y="796934"/>
                </a:moveTo>
                <a:cubicBezTo>
                  <a:pt x="5567915" y="796934"/>
                  <a:pt x="5534274" y="830575"/>
                  <a:pt x="5534274" y="872068"/>
                </a:cubicBezTo>
                <a:cubicBezTo>
                  <a:pt x="5534274" y="913560"/>
                  <a:pt x="5567915" y="947201"/>
                  <a:pt x="5609408" y="947201"/>
                </a:cubicBezTo>
                <a:cubicBezTo>
                  <a:pt x="5650901" y="947201"/>
                  <a:pt x="5684542" y="913560"/>
                  <a:pt x="5684542" y="872068"/>
                </a:cubicBezTo>
                <a:cubicBezTo>
                  <a:pt x="5684542" y="830575"/>
                  <a:pt x="5650901" y="796934"/>
                  <a:pt x="5609408" y="796934"/>
                </a:cubicBezTo>
                <a:close/>
                <a:moveTo>
                  <a:pt x="5338511" y="1063021"/>
                </a:moveTo>
                <a:cubicBezTo>
                  <a:pt x="5338511" y="1063021"/>
                  <a:pt x="5346797" y="871385"/>
                  <a:pt x="5255805" y="871385"/>
                </a:cubicBezTo>
                <a:cubicBezTo>
                  <a:pt x="5164813" y="871385"/>
                  <a:pt x="5197895" y="1065783"/>
                  <a:pt x="5197895" y="1065783"/>
                </a:cubicBezTo>
              </a:path>
            </a:pathLst>
          </a:custGeom>
          <a:noFill/>
          <a:ln w="27875" cap="rnd">
            <a:gradFill>
              <a:gsLst>
                <a:gs pos="0">
                  <a:srgbClr val="104F99"/>
                </a:gs>
                <a:gs pos="50000">
                  <a:srgbClr val="0867AE"/>
                </a:gs>
                <a:gs pos="100000">
                  <a:srgbClr val="0080C4"/>
                </a:gs>
              </a:gsLst>
              <a:lin ang="0" scaled="1"/>
            </a:gradFill>
            <a:prstDash val="solid"/>
            <a:miter/>
          </a:ln>
        </p:spPr>
        <p:txBody>
          <a:bodyPr rtlCol="0" anchor="ctr"/>
          <a:lstStyle/>
          <a:p>
            <a:endParaRPr lang="en-PH">
              <a:latin typeface="Arial" panose="020B0604020202020204" pitchFamily="34" charset="0"/>
            </a:endParaRPr>
          </a:p>
        </p:txBody>
      </p:sp>
    </p:spTree>
    <p:custDataLst>
      <p:tags r:id="rId1"/>
    </p:custDataLst>
    <p:extLst>
      <p:ext uri="{BB962C8B-B14F-4D97-AF65-F5344CB8AC3E}">
        <p14:creationId xmlns:p14="http://schemas.microsoft.com/office/powerpoint/2010/main" val="254861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E1448-9132-46B2-9C14-7C28F8A315CC}"/>
              </a:ext>
            </a:extLst>
          </p:cNvPr>
          <p:cNvSpPr>
            <a:spLocks noGrp="1"/>
          </p:cNvSpPr>
          <p:nvPr>
            <p:ph idx="1"/>
          </p:nvPr>
        </p:nvSpPr>
        <p:spPr/>
        <p:txBody>
          <a:bodyPr>
            <a:normAutofit fontScale="55000" lnSpcReduction="20000"/>
          </a:bodyPr>
          <a:lstStyle/>
          <a:p>
            <a:pPr marL="0" indent="0">
              <a:buNone/>
            </a:pPr>
            <a:r>
              <a:rPr lang="en-AU" sz="2400" dirty="0">
                <a:latin typeface="Arial" panose="020B0604020202020204" pitchFamily="34" charset="0"/>
                <a:cs typeface="Arial" panose="020B0604020202020204" pitchFamily="34" charset="0"/>
              </a:rPr>
              <a:t>You review a care plan with the consumer and a family member as they will be transferring to a new service. The primary goal of care is likely to remain unchanged.</a:t>
            </a:r>
          </a:p>
          <a:p>
            <a:pPr marL="0" indent="0">
              <a:buNone/>
            </a:pPr>
            <a:r>
              <a:rPr lang="en-AU" sz="2400" dirty="0">
                <a:latin typeface="Arial" panose="020B0604020202020204" pitchFamily="34" charset="0"/>
                <a:cs typeface="Arial" panose="020B0604020202020204" pitchFamily="34" charset="0"/>
              </a:rPr>
              <a:t>What do you do? (select the best answer)</a:t>
            </a:r>
          </a:p>
          <a:p>
            <a:pPr marL="0" indent="0">
              <a:buNone/>
            </a:pPr>
            <a:endParaRPr lang="en-AU" sz="2400" dirty="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	Change the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 to match the service provider.</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	Organise a meeting with the family, carer or peer worker and representative of the new service to discuss 	the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 and care plan.</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	Transfer the consumer with the current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a:t>
            </a:r>
          </a:p>
          <a:p>
            <a:pPr marL="0" indent="0">
              <a:buNone/>
            </a:pPr>
            <a:endParaRPr lang="en-AU" sz="2400" dirty="0">
              <a:cs typeface="Arial" panose="020B0604020202020204" pitchFamily="34" charset="0"/>
            </a:endParaRPr>
          </a:p>
          <a:p>
            <a:pPr marL="0" indent="0">
              <a:buNone/>
            </a:pPr>
            <a:r>
              <a:rPr lang="en-AU" sz="2400" dirty="0">
                <a:solidFill>
                  <a:schemeClr val="accent4"/>
                </a:solidFill>
                <a:latin typeface="Arial" panose="020B0604020202020204" pitchFamily="34" charset="0"/>
                <a:cs typeface="Arial" panose="020B0604020202020204" pitchFamily="34" charset="0"/>
              </a:rPr>
              <a:t>Feedback</a:t>
            </a:r>
            <a:r>
              <a:rPr lang="en-AU" sz="2400" dirty="0">
                <a:latin typeface="Arial" panose="020B0604020202020204" pitchFamily="34" charset="0"/>
                <a:cs typeface="Arial" panose="020B0604020202020204" pitchFamily="34" charset="0"/>
              </a:rPr>
              <a:t>: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 is not related to service. It reflects the primary goal of care. When transferring a consumer, review the </a:t>
            </a:r>
            <a:r>
              <a:rPr lang="en-AU" sz="2400" dirty="0" err="1">
                <a:latin typeface="Arial" panose="020B0604020202020204" pitchFamily="34" charset="0"/>
                <a:cs typeface="Arial" panose="020B0604020202020204" pitchFamily="34" charset="0"/>
              </a:rPr>
              <a:t>MHPoC</a:t>
            </a:r>
            <a:r>
              <a:rPr lang="en-AU" sz="2400" dirty="0">
                <a:latin typeface="Arial" panose="020B0604020202020204" pitchFamily="34" charset="0"/>
                <a:cs typeface="Arial" panose="020B0604020202020204" pitchFamily="34" charset="0"/>
              </a:rPr>
              <a:t> and care plan with the consumer, family, carer and peer worker with a representative at the new service.</a:t>
            </a:r>
          </a:p>
          <a:p>
            <a:pPr marL="0" indent="0">
              <a:buNone/>
            </a:pPr>
            <a:endParaRPr lang="en-AU" sz="2400" dirty="0">
              <a:latin typeface="Arial" panose="020B0604020202020204" pitchFamily="34" charset="0"/>
              <a:cs typeface="Arial" panose="020B0604020202020204" pitchFamily="34" charset="0"/>
            </a:endParaRPr>
          </a:p>
          <a:p>
            <a:pPr marL="0" indent="0">
              <a:buNone/>
            </a:pPr>
            <a:endParaRPr lang="en-AU" sz="2400" dirty="0">
              <a:cs typeface="Arial" panose="020B0604020202020204" pitchFamily="34" charset="0"/>
            </a:endParaRPr>
          </a:p>
          <a:p>
            <a:pPr marL="0" indent="0">
              <a:buNone/>
            </a:pPr>
            <a:endParaRPr lang="en-AU" sz="2400" dirty="0">
              <a:latin typeface="Arial" panose="020B0604020202020204" pitchFamily="34" charset="0"/>
              <a:cs typeface="Arial" panose="020B0604020202020204" pitchFamily="34" charset="0"/>
            </a:endParaRPr>
          </a:p>
          <a:p>
            <a:endParaRPr lang="en-AU" sz="2400" b="1"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endParaRPr lang="en-AU" dirty="0"/>
          </a:p>
        </p:txBody>
      </p:sp>
      <p:sp>
        <p:nvSpPr>
          <p:cNvPr id="15" name="Title 14">
            <a:extLst>
              <a:ext uri="{FF2B5EF4-FFF2-40B4-BE49-F238E27FC236}">
                <a16:creationId xmlns:a16="http://schemas.microsoft.com/office/drawing/2014/main" id="{14470C51-ED77-B3C7-651D-8ED0CA6D5C59}"/>
              </a:ext>
            </a:extLst>
          </p:cNvPr>
          <p:cNvSpPr>
            <a:spLocks noGrp="1"/>
          </p:cNvSpPr>
          <p:nvPr>
            <p:ph type="title"/>
          </p:nvPr>
        </p:nvSpPr>
        <p:spPr/>
        <p:txBody>
          <a:bodyPr/>
          <a:lstStyle/>
          <a:p>
            <a:r>
              <a:rPr lang="en-AU" dirty="0">
                <a:cs typeface="Arial" panose="020B0604020202020204" pitchFamily="34" charset="0"/>
              </a:rPr>
              <a:t>Application question one</a:t>
            </a:r>
          </a:p>
        </p:txBody>
      </p:sp>
      <p:sp>
        <p:nvSpPr>
          <p:cNvPr id="17" name="Slide Number Placeholder 4">
            <a:extLst>
              <a:ext uri="{FF2B5EF4-FFF2-40B4-BE49-F238E27FC236}">
                <a16:creationId xmlns:a16="http://schemas.microsoft.com/office/drawing/2014/main" id="{CF481133-A67A-4ADC-A85A-027156C5F10F}"/>
              </a:ext>
            </a:extLst>
          </p:cNvPr>
          <p:cNvSpPr txBox="1">
            <a:spLocks/>
          </p:cNvSpPr>
          <p:nvPr/>
        </p:nvSpPr>
        <p:spPr>
          <a:xfrm>
            <a:off x="8422480" y="4732734"/>
            <a:ext cx="550069" cy="273844"/>
          </a:xfrm>
          <a:prstGeom prst="rect">
            <a:avLst/>
          </a:prstGeom>
        </p:spPr>
        <p:txBody>
          <a:bodyPr/>
          <a:lstStyle>
            <a:defPPr>
              <a:defRPr lang="en-US"/>
            </a:defPPr>
            <a:lvl1pPr algn="r">
              <a:spcAft>
                <a:spcPts val="600"/>
              </a:spcAft>
              <a:defRPr sz="900">
                <a:solidFill>
                  <a:schemeClr val="accent1"/>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606251-D307-4491-9E5E-7D88612B5E59}" type="slidenum">
              <a:rPr lang="en-AU"/>
              <a:pPr/>
              <a:t>24</a:t>
            </a:fld>
            <a:endParaRPr lang="en-AU" dirty="0"/>
          </a:p>
        </p:txBody>
      </p:sp>
      <p:sp>
        <p:nvSpPr>
          <p:cNvPr id="16" name="Oval 15">
            <a:extLst>
              <a:ext uri="{FF2B5EF4-FFF2-40B4-BE49-F238E27FC236}">
                <a16:creationId xmlns:a16="http://schemas.microsoft.com/office/drawing/2014/main" id="{B16AED58-7407-4BE0-A7EC-D1E30261AE15}"/>
              </a:ext>
            </a:extLst>
          </p:cNvPr>
          <p:cNvSpPr/>
          <p:nvPr/>
        </p:nvSpPr>
        <p:spPr>
          <a:xfrm>
            <a:off x="607260" y="2754999"/>
            <a:ext cx="273600" cy="2725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350">
              <a:solidFill>
                <a:schemeClr val="accent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C59114E5-F169-409A-8B0F-1626E1E5B83A}"/>
              </a:ext>
            </a:extLst>
          </p:cNvPr>
          <p:cNvSpPr/>
          <p:nvPr/>
        </p:nvSpPr>
        <p:spPr>
          <a:xfrm>
            <a:off x="607260" y="2225092"/>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DF3569D5-5C25-4AFA-901E-4E175B8B3C34}"/>
              </a:ext>
            </a:extLst>
          </p:cNvPr>
          <p:cNvSpPr/>
          <p:nvPr/>
        </p:nvSpPr>
        <p:spPr>
          <a:xfrm>
            <a:off x="607260" y="3289946"/>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1862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C1C1CC8-FB68-44BD-91F5-8633664F45AA}"/>
              </a:ext>
            </a:extLst>
          </p:cNvPr>
          <p:cNvSpPr>
            <a:spLocks noGrp="1"/>
          </p:cNvSpPr>
          <p:nvPr>
            <p:ph idx="1"/>
          </p:nvPr>
        </p:nvSpPr>
        <p:spPr/>
        <p:txBody>
          <a:bodyPr>
            <a:normAutofit/>
          </a:bodyPr>
          <a:lstStyle/>
          <a:p>
            <a:pPr marL="0" indent="0">
              <a:buNone/>
            </a:pPr>
            <a:r>
              <a:rPr lang="en-AU" sz="1400" dirty="0">
                <a:latin typeface="Arial" panose="020B0604020202020204" pitchFamily="34" charset="0"/>
                <a:cs typeface="Arial" panose="020B0604020202020204" pitchFamily="34" charset="0"/>
              </a:rPr>
              <a:t>The best way to build an understanding of the different Mental Health Phases of Care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 is to discuss with your colleagues the approach to individual consumer’s care in your setting.</a:t>
            </a:r>
          </a:p>
          <a:p>
            <a:endParaRPr lang="en-AU" sz="1400" dirty="0">
              <a:latin typeface="Arial" panose="020B0604020202020204" pitchFamily="34" charset="0"/>
              <a:cs typeface="Arial" panose="020B0604020202020204" pitchFamily="34" charset="0"/>
            </a:endParaRPr>
          </a:p>
          <a:p>
            <a:pPr marL="0" indent="0">
              <a:buNone/>
            </a:pPr>
            <a:r>
              <a:rPr lang="en-AU" sz="1400" dirty="0">
                <a:latin typeface="Arial" panose="020B0604020202020204" pitchFamily="34" charset="0"/>
                <a:cs typeface="Arial" panose="020B0604020202020204" pitchFamily="34" charset="0"/>
              </a:rPr>
              <a:t>	True</a:t>
            </a:r>
          </a:p>
          <a:p>
            <a:pPr marL="0" indent="0">
              <a:buNone/>
            </a:pPr>
            <a:endParaRPr lang="en-AU" sz="1400" dirty="0">
              <a:latin typeface="Arial" panose="020B0604020202020204" pitchFamily="34" charset="0"/>
              <a:cs typeface="Arial" panose="020B0604020202020204" pitchFamily="34" charset="0"/>
            </a:endParaRPr>
          </a:p>
          <a:p>
            <a:pPr marL="0" indent="0">
              <a:buNone/>
            </a:pPr>
            <a:r>
              <a:rPr lang="en-AU" sz="1400" dirty="0">
                <a:latin typeface="Arial" panose="020B0604020202020204" pitchFamily="34" charset="0"/>
                <a:cs typeface="Arial" panose="020B0604020202020204" pitchFamily="34" charset="0"/>
              </a:rPr>
              <a:t>	False</a:t>
            </a:r>
          </a:p>
          <a:p>
            <a:endParaRPr lang="en-AU" sz="1400" dirty="0">
              <a:cs typeface="Arial" panose="020B0604020202020204" pitchFamily="34" charset="0"/>
            </a:endParaRPr>
          </a:p>
          <a:p>
            <a:pPr marL="0" indent="0">
              <a:buNone/>
            </a:pPr>
            <a:r>
              <a:rPr lang="en-AU" sz="1400" dirty="0">
                <a:solidFill>
                  <a:schemeClr val="accent4"/>
                </a:solidFill>
                <a:latin typeface="Arial" panose="020B0604020202020204" pitchFamily="34" charset="0"/>
                <a:cs typeface="Arial" panose="020B0604020202020204" pitchFamily="34" charset="0"/>
              </a:rPr>
              <a:t>Feedback</a:t>
            </a:r>
            <a:r>
              <a:rPr lang="en-AU" sz="1400" dirty="0">
                <a:latin typeface="Arial" panose="020B0604020202020204" pitchFamily="34" charset="0"/>
                <a:cs typeface="Arial" panose="020B0604020202020204" pitchFamily="34" charset="0"/>
              </a:rPr>
              <a:t>: This statement is True. Becoming fluent and using the </a:t>
            </a:r>
            <a:r>
              <a:rPr lang="en-AU" sz="1400" dirty="0" err="1">
                <a:latin typeface="Arial" panose="020B0604020202020204" pitchFamily="34" charset="0"/>
                <a:cs typeface="Arial" panose="020B0604020202020204" pitchFamily="34" charset="0"/>
              </a:rPr>
              <a:t>MHPoC</a:t>
            </a:r>
            <a:r>
              <a:rPr lang="en-AU" sz="1400" dirty="0">
                <a:latin typeface="Arial" panose="020B0604020202020204" pitchFamily="34" charset="0"/>
                <a:cs typeface="Arial" panose="020B0604020202020204" pitchFamily="34" charset="0"/>
              </a:rPr>
              <a:t> consistently is not just about learning the definitions, it is about working with consumers, families, carers, peer workers and colleagues to discuss what is appropriate for the consumer, setting and circumstances.</a:t>
            </a:r>
          </a:p>
          <a:p>
            <a:endParaRPr lang="en-AU" sz="1400" dirty="0">
              <a:latin typeface="Arial" panose="020B0604020202020204" pitchFamily="34" charset="0"/>
              <a:cs typeface="Arial" panose="020B0604020202020204" pitchFamily="34" charset="0"/>
            </a:endParaRPr>
          </a:p>
          <a:p>
            <a:endParaRPr lang="en-AU" sz="1200" dirty="0"/>
          </a:p>
        </p:txBody>
      </p:sp>
      <p:sp>
        <p:nvSpPr>
          <p:cNvPr id="12" name="Title 11">
            <a:extLst>
              <a:ext uri="{FF2B5EF4-FFF2-40B4-BE49-F238E27FC236}">
                <a16:creationId xmlns:a16="http://schemas.microsoft.com/office/drawing/2014/main" id="{336E4B18-60C5-425C-D8B2-683B2D0E778E}"/>
              </a:ext>
            </a:extLst>
          </p:cNvPr>
          <p:cNvSpPr>
            <a:spLocks noGrp="1"/>
          </p:cNvSpPr>
          <p:nvPr>
            <p:ph type="title"/>
          </p:nvPr>
        </p:nvSpPr>
        <p:spPr/>
        <p:txBody>
          <a:bodyPr/>
          <a:lstStyle/>
          <a:p>
            <a:r>
              <a:rPr lang="en-AU" dirty="0">
                <a:cs typeface="Arial" panose="020B0604020202020204" pitchFamily="34" charset="0"/>
              </a:rPr>
              <a:t>Application question two</a:t>
            </a:r>
          </a:p>
        </p:txBody>
      </p:sp>
      <p:sp>
        <p:nvSpPr>
          <p:cNvPr id="13" name="Slide Number Placeholder 4">
            <a:extLst>
              <a:ext uri="{FF2B5EF4-FFF2-40B4-BE49-F238E27FC236}">
                <a16:creationId xmlns:a16="http://schemas.microsoft.com/office/drawing/2014/main" id="{24858494-58A7-4C3B-B391-ECCC3C6D530A}"/>
              </a:ext>
            </a:extLst>
          </p:cNvPr>
          <p:cNvSpPr txBox="1">
            <a:spLocks/>
          </p:cNvSpPr>
          <p:nvPr/>
        </p:nvSpPr>
        <p:spPr>
          <a:xfrm>
            <a:off x="8422480" y="4732734"/>
            <a:ext cx="550069" cy="273844"/>
          </a:xfrm>
          <a:prstGeom prst="rect">
            <a:avLst/>
          </a:prstGeom>
        </p:spPr>
        <p:txBody>
          <a:bodyPr/>
          <a:lstStyle>
            <a:defPPr>
              <a:defRPr lang="en-US"/>
            </a:defPPr>
            <a:lvl1pPr algn="r">
              <a:spcAft>
                <a:spcPts val="600"/>
              </a:spcAft>
              <a:defRPr sz="900">
                <a:solidFill>
                  <a:schemeClr val="accent1"/>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606251-D307-4491-9E5E-7D88612B5E59}" type="slidenum">
              <a:rPr lang="en-AU"/>
              <a:pPr/>
              <a:t>25</a:t>
            </a:fld>
            <a:endParaRPr lang="en-AU" dirty="0"/>
          </a:p>
        </p:txBody>
      </p:sp>
      <p:sp>
        <p:nvSpPr>
          <p:cNvPr id="10" name="Oval 9">
            <a:extLst>
              <a:ext uri="{FF2B5EF4-FFF2-40B4-BE49-F238E27FC236}">
                <a16:creationId xmlns:a16="http://schemas.microsoft.com/office/drawing/2014/main" id="{EFB85200-1178-44F5-9714-1F2D5215FE48}"/>
              </a:ext>
            </a:extLst>
          </p:cNvPr>
          <p:cNvSpPr/>
          <p:nvPr/>
        </p:nvSpPr>
        <p:spPr>
          <a:xfrm>
            <a:off x="621774" y="2104815"/>
            <a:ext cx="273600" cy="27256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350">
              <a:solidFill>
                <a:schemeClr val="accent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3800D44D-F21A-49AA-AE93-AA7110B0E4FF}"/>
              </a:ext>
            </a:extLst>
          </p:cNvPr>
          <p:cNvSpPr/>
          <p:nvPr/>
        </p:nvSpPr>
        <p:spPr>
          <a:xfrm>
            <a:off x="621774" y="2709671"/>
            <a:ext cx="273600" cy="272562"/>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sz="135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4837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44990F-D19F-41DC-838B-80CC96DDE4FE}"/>
              </a:ext>
            </a:extLst>
          </p:cNvPr>
          <p:cNvSpPr txBox="1"/>
          <p:nvPr/>
        </p:nvSpPr>
        <p:spPr>
          <a:xfrm>
            <a:off x="487441" y="1431586"/>
            <a:ext cx="3571861" cy="1569660"/>
          </a:xfrm>
          <a:prstGeom prst="rect">
            <a:avLst/>
          </a:prstGeom>
          <a:noFill/>
        </p:spPr>
        <p:txBody>
          <a:bodyPr wrap="square" rtlCol="0">
            <a:spAutoFit/>
          </a:bodyPr>
          <a:lstStyle/>
          <a:p>
            <a:r>
              <a:rPr lang="en-AU" sz="1000" dirty="0">
                <a:solidFill>
                  <a:schemeClr val="accent1"/>
                </a:solidFill>
                <a:latin typeface="Arial" panose="020B0604020202020204" pitchFamily="34" charset="0"/>
                <a:cs typeface="Arial" panose="020B0604020202020204" pitchFamily="34" charset="0"/>
              </a:rPr>
              <a:t>This pack consists of six eLearning resources including:</a:t>
            </a:r>
          </a:p>
          <a:p>
            <a:endParaRPr lang="en-AU" sz="1000" dirty="0">
              <a:solidFill>
                <a:schemeClr val="accent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000" dirty="0">
                <a:solidFill>
                  <a:schemeClr val="accent1"/>
                </a:solidFill>
                <a:latin typeface="Arial" panose="020B0604020202020204" pitchFamily="34" charset="0"/>
                <a:cs typeface="Arial" panose="020B0604020202020204" pitchFamily="34" charset="0"/>
              </a:rPr>
              <a:t>Mental Health Phase of Care (MHPoC) Overview Video</a:t>
            </a:r>
          </a:p>
          <a:p>
            <a:pPr marL="214313" indent="-214313">
              <a:buFont typeface="Arial" panose="020B0604020202020204" pitchFamily="34" charset="0"/>
              <a:buChar char="•"/>
            </a:pPr>
            <a:r>
              <a:rPr lang="en-AU" sz="1000" dirty="0">
                <a:solidFill>
                  <a:schemeClr val="accent1"/>
                </a:solidFill>
                <a:latin typeface="Arial" panose="020B0604020202020204" pitchFamily="34" charset="0"/>
                <a:cs typeface="Arial" panose="020B0604020202020204" pitchFamily="34" charset="0"/>
              </a:rPr>
              <a:t>MHPoC Application Video</a:t>
            </a:r>
          </a:p>
          <a:p>
            <a:pPr marL="214313" indent="-214313">
              <a:buFont typeface="Arial" panose="020B0604020202020204" pitchFamily="34" charset="0"/>
              <a:buChar char="•"/>
            </a:pPr>
            <a:r>
              <a:rPr lang="en-AU" sz="1000" dirty="0">
                <a:solidFill>
                  <a:schemeClr val="accent1"/>
                </a:solidFill>
                <a:latin typeface="Arial" panose="020B0604020202020204" pitchFamily="34" charset="0"/>
                <a:cs typeface="Arial" panose="020B0604020202020204" pitchFamily="34" charset="0"/>
              </a:rPr>
              <a:t>Text screens for Overview</a:t>
            </a:r>
          </a:p>
          <a:p>
            <a:pPr marL="214313" indent="-214313">
              <a:buFont typeface="Arial" panose="020B0604020202020204" pitchFamily="34" charset="0"/>
              <a:buChar char="•"/>
            </a:pPr>
            <a:r>
              <a:rPr lang="en-AU" sz="1000" dirty="0">
                <a:solidFill>
                  <a:schemeClr val="accent1"/>
                </a:solidFill>
                <a:latin typeface="Arial" panose="020B0604020202020204" pitchFamily="34" charset="0"/>
                <a:cs typeface="Arial" panose="020B0604020202020204" pitchFamily="34" charset="0"/>
              </a:rPr>
              <a:t>Text screens for Application to Practice</a:t>
            </a:r>
          </a:p>
          <a:p>
            <a:pPr marL="214313" indent="-214313">
              <a:buFont typeface="Arial" panose="020B0604020202020204" pitchFamily="34" charset="0"/>
              <a:buChar char="•"/>
            </a:pPr>
            <a:r>
              <a:rPr lang="en-AU" sz="1000" dirty="0">
                <a:solidFill>
                  <a:schemeClr val="accent1"/>
                </a:solidFill>
                <a:latin typeface="Arial" panose="020B0604020202020204" pitchFamily="34" charset="0"/>
                <a:cs typeface="Arial" panose="020B0604020202020204" pitchFamily="34" charset="0"/>
              </a:rPr>
              <a:t>Multiple Choice Questions and Answers for Overview  Multiple Choice Questions and Answers for Application to Practice.</a:t>
            </a:r>
          </a:p>
          <a:p>
            <a:endParaRPr lang="en-AU" sz="600" b="1" dirty="0">
              <a:solidFill>
                <a:schemeClr val="accent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4C50D7-2848-4211-82C5-9442D0444460}"/>
              </a:ext>
            </a:extLst>
          </p:cNvPr>
          <p:cNvSpPr txBox="1"/>
          <p:nvPr/>
        </p:nvSpPr>
        <p:spPr>
          <a:xfrm>
            <a:off x="493926" y="3166498"/>
            <a:ext cx="3223403" cy="1431161"/>
          </a:xfrm>
          <a:prstGeom prst="rect">
            <a:avLst/>
          </a:prstGeom>
          <a:noFill/>
        </p:spPr>
        <p:txBody>
          <a:bodyPr wrap="square" rtlCol="0">
            <a:spAutoFit/>
          </a:bodyPr>
          <a:lstStyle/>
          <a:p>
            <a:r>
              <a:rPr lang="en-AU" sz="900" dirty="0">
                <a:solidFill>
                  <a:schemeClr val="accent1"/>
                </a:solidFill>
                <a:latin typeface="Arial" panose="020B0604020202020204" pitchFamily="34" charset="0"/>
                <a:cs typeface="Arial" panose="020B0604020202020204" pitchFamily="34" charset="0"/>
              </a:rPr>
              <a:t>These resources are designed to integrate into local online training packages or be used as part of education activities. These resources may be integrated into training initiatives (e.g.: Orientation training or mental health outcomes training).</a:t>
            </a:r>
          </a:p>
          <a:p>
            <a:endParaRPr lang="en-AU" sz="900" dirty="0">
              <a:solidFill>
                <a:schemeClr val="accent1"/>
              </a:solidFill>
              <a:latin typeface="Arial" panose="020B0604020202020204" pitchFamily="34" charset="0"/>
              <a:cs typeface="Arial" panose="020B0604020202020204" pitchFamily="34" charset="0"/>
            </a:endParaRPr>
          </a:p>
          <a:p>
            <a:r>
              <a:rPr lang="en-AU" sz="900" dirty="0">
                <a:solidFill>
                  <a:schemeClr val="accent1"/>
                </a:solidFill>
                <a:latin typeface="Arial" panose="020B0604020202020204" pitchFamily="34" charset="0"/>
                <a:cs typeface="Arial" panose="020B0604020202020204" pitchFamily="34" charset="0"/>
              </a:rPr>
              <a:t>The resources can be used individually or together in an eLearning package, embedded on a webpage or in face-to-face presentations.</a:t>
            </a:r>
          </a:p>
          <a:p>
            <a:endParaRPr lang="en-AU" sz="600" b="1" dirty="0">
              <a:solidFill>
                <a:schemeClr val="accent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2E97983-98D7-4DD0-A4EA-FF4EC4F4A964}"/>
              </a:ext>
            </a:extLst>
          </p:cNvPr>
          <p:cNvCxnSpPr/>
          <p:nvPr/>
        </p:nvCxnSpPr>
        <p:spPr>
          <a:xfrm>
            <a:off x="4643104" y="1424274"/>
            <a:ext cx="1990311" cy="0"/>
          </a:xfrm>
          <a:prstGeom prst="line">
            <a:avLst/>
          </a:prstGeom>
          <a:ln>
            <a:solidFill>
              <a:srgbClr val="003E2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F69382-E338-41BF-9938-82A06234BFB2}"/>
              </a:ext>
            </a:extLst>
          </p:cNvPr>
          <p:cNvCxnSpPr/>
          <p:nvPr/>
        </p:nvCxnSpPr>
        <p:spPr>
          <a:xfrm>
            <a:off x="6923083" y="1424274"/>
            <a:ext cx="1990311" cy="0"/>
          </a:xfrm>
          <a:prstGeom prst="line">
            <a:avLst/>
          </a:prstGeom>
          <a:ln>
            <a:solidFill>
              <a:srgbClr val="003E2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AC74FB-6386-4663-B79B-E8F7B922957F}"/>
              </a:ext>
            </a:extLst>
          </p:cNvPr>
          <p:cNvSpPr txBox="1"/>
          <p:nvPr/>
        </p:nvSpPr>
        <p:spPr>
          <a:xfrm>
            <a:off x="4666581" y="1431586"/>
            <a:ext cx="1357011" cy="323165"/>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Videos</a:t>
            </a:r>
          </a:p>
          <a:p>
            <a:endParaRPr lang="en-AU" sz="6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C6B4A60-B268-4ACA-B1F2-FBF3706C1C0C}"/>
              </a:ext>
            </a:extLst>
          </p:cNvPr>
          <p:cNvSpPr txBox="1"/>
          <p:nvPr/>
        </p:nvSpPr>
        <p:spPr>
          <a:xfrm>
            <a:off x="6923083" y="1431586"/>
            <a:ext cx="1357011" cy="323165"/>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Text Screens</a:t>
            </a:r>
          </a:p>
          <a:p>
            <a:endParaRPr lang="en-AU" sz="600" b="1" dirty="0">
              <a:solidFill>
                <a:schemeClr val="accent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8ECEAE2-4E5C-4CA4-8838-D3256360B5C8}"/>
              </a:ext>
            </a:extLst>
          </p:cNvPr>
          <p:cNvCxnSpPr/>
          <p:nvPr/>
        </p:nvCxnSpPr>
        <p:spPr>
          <a:xfrm>
            <a:off x="4629150" y="3159186"/>
            <a:ext cx="1990311" cy="0"/>
          </a:xfrm>
          <a:prstGeom prst="line">
            <a:avLst/>
          </a:prstGeom>
          <a:ln>
            <a:solidFill>
              <a:srgbClr val="003E2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8CF16A-D3F2-4E45-812D-5374083D015E}"/>
              </a:ext>
            </a:extLst>
          </p:cNvPr>
          <p:cNvSpPr txBox="1"/>
          <p:nvPr/>
        </p:nvSpPr>
        <p:spPr>
          <a:xfrm>
            <a:off x="4629150" y="3187110"/>
            <a:ext cx="2256502" cy="461665"/>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Multiple Choice Question and Answers</a:t>
            </a:r>
          </a:p>
          <a:p>
            <a:endParaRPr lang="en-AU" sz="600" b="1" dirty="0">
              <a:solidFill>
                <a:schemeClr val="accent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9F9F51A-C82C-4990-AFCB-A15CED472F6A}"/>
              </a:ext>
            </a:extLst>
          </p:cNvPr>
          <p:cNvSpPr txBox="1"/>
          <p:nvPr/>
        </p:nvSpPr>
        <p:spPr>
          <a:xfrm>
            <a:off x="6923083" y="1611722"/>
            <a:ext cx="2076227" cy="427168"/>
          </a:xfrm>
          <a:prstGeom prst="rect">
            <a:avLst/>
          </a:prstGeom>
          <a:noFill/>
        </p:spPr>
        <p:txBody>
          <a:bodyPr wrap="square" rtlCol="0">
            <a:spAutoFit/>
          </a:bodyPr>
          <a:lstStyle/>
          <a:p>
            <a:r>
              <a:rPr lang="en-AU" sz="788" dirty="0">
                <a:latin typeface="Arial" panose="020B0604020202020204" pitchFamily="34" charset="0"/>
                <a:cs typeface="Arial" panose="020B0604020202020204" pitchFamily="34" charset="0"/>
              </a:rPr>
              <a:t>May be used online or in presentation files.</a:t>
            </a:r>
          </a:p>
          <a:p>
            <a:endParaRPr lang="en-AU" sz="600" b="1" dirty="0">
              <a:solidFill>
                <a:srgbClr val="003E2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CC92D4-5C8B-4528-83CC-06B7F16FC25D}"/>
              </a:ext>
            </a:extLst>
          </p:cNvPr>
          <p:cNvSpPr txBox="1"/>
          <p:nvPr/>
        </p:nvSpPr>
        <p:spPr>
          <a:xfrm>
            <a:off x="4643104" y="3469028"/>
            <a:ext cx="2357007" cy="681212"/>
          </a:xfrm>
          <a:prstGeom prst="rect">
            <a:avLst/>
          </a:prstGeom>
          <a:noFill/>
        </p:spPr>
        <p:txBody>
          <a:bodyPr wrap="square" rtlCol="0">
            <a:spAutoFit/>
          </a:bodyPr>
          <a:lstStyle/>
          <a:p>
            <a:r>
              <a:rPr lang="en-AU" sz="788" dirty="0">
                <a:solidFill>
                  <a:schemeClr val="accent1"/>
                </a:solidFill>
                <a:latin typeface="Arial" panose="020B0604020202020204" pitchFamily="34" charset="0"/>
                <a:cs typeface="Arial" panose="020B0604020202020204" pitchFamily="34" charset="0"/>
              </a:rPr>
              <a:t>May be used individually or together in an eLearning SCORM* package, or embedded on a webpage, or used in face to face presentations.</a:t>
            </a:r>
          </a:p>
          <a:p>
            <a:endParaRPr lang="en-AU" sz="788" dirty="0">
              <a:solidFill>
                <a:schemeClr val="accent1"/>
              </a:solidFill>
              <a:latin typeface="Arial" panose="020B0604020202020204" pitchFamily="34" charset="0"/>
              <a:cs typeface="Arial" panose="020B0604020202020204" pitchFamily="34" charset="0"/>
            </a:endParaRPr>
          </a:p>
          <a:p>
            <a:r>
              <a:rPr lang="en-AU" sz="675" dirty="0">
                <a:solidFill>
                  <a:schemeClr val="accent1"/>
                </a:solidFill>
                <a:latin typeface="Arial" panose="020B0604020202020204" pitchFamily="34" charset="0"/>
                <a:cs typeface="Arial" panose="020B0604020202020204" pitchFamily="34" charset="0"/>
              </a:rPr>
              <a:t>*SCORM is a technical standard for eLearning formats.</a:t>
            </a:r>
          </a:p>
        </p:txBody>
      </p:sp>
      <p:sp>
        <p:nvSpPr>
          <p:cNvPr id="20" name="TextBox 19">
            <a:extLst>
              <a:ext uri="{FF2B5EF4-FFF2-40B4-BE49-F238E27FC236}">
                <a16:creationId xmlns:a16="http://schemas.microsoft.com/office/drawing/2014/main" id="{0E53F342-E3C9-42C9-A96D-BD731D79EC27}"/>
              </a:ext>
            </a:extLst>
          </p:cNvPr>
          <p:cNvSpPr txBox="1"/>
          <p:nvPr/>
        </p:nvSpPr>
        <p:spPr>
          <a:xfrm>
            <a:off x="4681490" y="1609629"/>
            <a:ext cx="2076227" cy="427168"/>
          </a:xfrm>
          <a:prstGeom prst="rect">
            <a:avLst/>
          </a:prstGeom>
          <a:noFill/>
        </p:spPr>
        <p:txBody>
          <a:bodyPr wrap="square" rtlCol="0">
            <a:spAutoFit/>
          </a:bodyPr>
          <a:lstStyle/>
          <a:p>
            <a:r>
              <a:rPr lang="en-AU" sz="788" dirty="0">
                <a:solidFill>
                  <a:schemeClr val="accent1"/>
                </a:solidFill>
                <a:latin typeface="Arial" panose="020B0604020202020204" pitchFamily="34" charset="0"/>
                <a:cs typeface="Arial" panose="020B0604020202020204" pitchFamily="34" charset="0"/>
              </a:rPr>
              <a:t>May be embedded in a training package, website or used for presentations.</a:t>
            </a:r>
          </a:p>
          <a:p>
            <a:endParaRPr lang="en-AU" sz="600" b="1" dirty="0">
              <a:solidFill>
                <a:srgbClr val="003E2D"/>
              </a:solidFill>
              <a:latin typeface="Arial" panose="020B0604020202020204" pitchFamily="34" charset="0"/>
              <a:cs typeface="Arial" panose="020B0604020202020204" pitchFamily="34" charset="0"/>
            </a:endParaRPr>
          </a:p>
        </p:txBody>
      </p:sp>
      <p:sp>
        <p:nvSpPr>
          <p:cNvPr id="18" name="Title 17">
            <a:extLst>
              <a:ext uri="{FF2B5EF4-FFF2-40B4-BE49-F238E27FC236}">
                <a16:creationId xmlns:a16="http://schemas.microsoft.com/office/drawing/2014/main" id="{F5D5D7E4-6929-5CC3-A415-5784CC4245E9}"/>
              </a:ext>
            </a:extLst>
          </p:cNvPr>
          <p:cNvSpPr>
            <a:spLocks noGrp="1"/>
          </p:cNvSpPr>
          <p:nvPr>
            <p:ph type="title"/>
          </p:nvPr>
        </p:nvSpPr>
        <p:spPr/>
        <p:txBody>
          <a:bodyPr>
            <a:normAutofit/>
          </a:bodyPr>
          <a:lstStyle/>
          <a:p>
            <a:r>
              <a:rPr lang="en-AU" sz="3600" dirty="0">
                <a:cs typeface="Arial" panose="020B0604020202020204" pitchFamily="34" charset="0"/>
              </a:rPr>
              <a:t>How to use these resources</a:t>
            </a:r>
          </a:p>
        </p:txBody>
      </p:sp>
      <p:sp>
        <p:nvSpPr>
          <p:cNvPr id="19" name="Slide Number Placeholder 4">
            <a:extLst>
              <a:ext uri="{FF2B5EF4-FFF2-40B4-BE49-F238E27FC236}">
                <a16:creationId xmlns:a16="http://schemas.microsoft.com/office/drawing/2014/main" id="{86AF1905-515D-468F-A656-6DE079D93CC5}"/>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3</a:t>
            </a:fld>
            <a:endParaRPr lang="en-AU">
              <a:cs typeface="Arial" panose="020B0604020202020204" pitchFamily="34" charset="0"/>
            </a:endParaRPr>
          </a:p>
        </p:txBody>
      </p:sp>
      <p:pic>
        <p:nvPicPr>
          <p:cNvPr id="21" name="Picture 20">
            <a:extLst>
              <a:ext uri="{FF2B5EF4-FFF2-40B4-BE49-F238E27FC236}">
                <a16:creationId xmlns:a16="http://schemas.microsoft.com/office/drawing/2014/main" id="{A27CF533-4F47-4720-8445-F65F72AEF643}"/>
              </a:ext>
            </a:extLst>
          </p:cNvPr>
          <p:cNvPicPr>
            <a:picLocks noChangeAspect="1"/>
          </p:cNvPicPr>
          <p:nvPr/>
        </p:nvPicPr>
        <p:blipFill>
          <a:blip r:embed="rId3"/>
          <a:stretch>
            <a:fillRect/>
          </a:stretch>
        </p:blipFill>
        <p:spPr>
          <a:xfrm>
            <a:off x="4734569" y="2000620"/>
            <a:ext cx="1811888" cy="950781"/>
          </a:xfrm>
          <a:prstGeom prst="rect">
            <a:avLst/>
          </a:prstGeom>
        </p:spPr>
      </p:pic>
    </p:spTree>
    <p:custDataLst>
      <p:tags r:id="rId1"/>
    </p:custDataLst>
    <p:extLst>
      <p:ext uri="{BB962C8B-B14F-4D97-AF65-F5344CB8AC3E}">
        <p14:creationId xmlns:p14="http://schemas.microsoft.com/office/powerpoint/2010/main" val="65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FF69382-E338-41BF-9938-82A06234BFB2}"/>
              </a:ext>
            </a:extLst>
          </p:cNvPr>
          <p:cNvCxnSpPr>
            <a:cxnSpLocks/>
          </p:cNvCxnSpPr>
          <p:nvPr/>
        </p:nvCxnSpPr>
        <p:spPr>
          <a:xfrm>
            <a:off x="5042407" y="1467416"/>
            <a:ext cx="3260354" cy="0"/>
          </a:xfrm>
          <a:prstGeom prst="line">
            <a:avLst/>
          </a:prstGeom>
          <a:ln>
            <a:solidFill>
              <a:srgbClr val="003E2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AC74FB-6386-4663-B79B-E8F7B922957F}"/>
              </a:ext>
            </a:extLst>
          </p:cNvPr>
          <p:cNvSpPr txBox="1"/>
          <p:nvPr/>
        </p:nvSpPr>
        <p:spPr>
          <a:xfrm>
            <a:off x="476714" y="1363348"/>
            <a:ext cx="3485574" cy="338554"/>
          </a:xfrm>
          <a:prstGeom prst="rect">
            <a:avLst/>
          </a:prstGeom>
          <a:noFill/>
        </p:spPr>
        <p:txBody>
          <a:bodyPr wrap="square" rtlCol="0">
            <a:spAutoFit/>
          </a:bodyPr>
          <a:lstStyle/>
          <a:p>
            <a:pPr marL="180975" indent="-180975"/>
            <a:r>
              <a:rPr lang="en-AU" sz="1000" b="1" dirty="0" err="1">
                <a:solidFill>
                  <a:schemeClr val="accent2"/>
                </a:solidFill>
                <a:latin typeface="Arial" panose="020B0604020202020204" pitchFamily="34" charset="0"/>
                <a:cs typeface="Arial" panose="020B0604020202020204" pitchFamily="34" charset="0"/>
              </a:rPr>
              <a:t>MHPoC</a:t>
            </a:r>
            <a:r>
              <a:rPr lang="en-AU" sz="1000" b="1" dirty="0">
                <a:solidFill>
                  <a:schemeClr val="accent2"/>
                </a:solidFill>
                <a:latin typeface="Arial" panose="020B0604020202020204" pitchFamily="34" charset="0"/>
                <a:cs typeface="Arial" panose="020B0604020202020204" pitchFamily="34" charset="0"/>
              </a:rPr>
              <a:t> Overview Video</a:t>
            </a:r>
          </a:p>
          <a:p>
            <a:endParaRPr lang="en-AU" sz="6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C6B4A60-B268-4ACA-B1F2-FBF3706C1C0C}"/>
              </a:ext>
            </a:extLst>
          </p:cNvPr>
          <p:cNvSpPr txBox="1"/>
          <p:nvPr/>
        </p:nvSpPr>
        <p:spPr>
          <a:xfrm>
            <a:off x="4935649" y="1504597"/>
            <a:ext cx="3595799" cy="323165"/>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Video code and links</a:t>
            </a:r>
          </a:p>
          <a:p>
            <a:endParaRPr lang="en-AU" sz="600" b="1" dirty="0">
              <a:solidFill>
                <a:srgbClr val="003E2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CC92D4-5C8B-4528-83CC-06B7F16FC25D}"/>
              </a:ext>
            </a:extLst>
          </p:cNvPr>
          <p:cNvSpPr txBox="1"/>
          <p:nvPr/>
        </p:nvSpPr>
        <p:spPr>
          <a:xfrm>
            <a:off x="476714" y="1686515"/>
            <a:ext cx="3626732" cy="646331"/>
          </a:xfrm>
          <a:prstGeom prst="rect">
            <a:avLst/>
          </a:prstGeom>
          <a:noFill/>
        </p:spPr>
        <p:txBody>
          <a:bodyPr wrap="square" rtlCol="0">
            <a:spAutoFit/>
          </a:bodyPr>
          <a:lstStyle/>
          <a:p>
            <a:r>
              <a:rPr lang="en-AU" sz="900" dirty="0">
                <a:latin typeface="Arial" panose="020B0604020202020204" pitchFamily="34" charset="0"/>
                <a:cs typeface="Arial" panose="020B0604020202020204" pitchFamily="34" charset="0"/>
              </a:rPr>
              <a:t>A short introduction video to MHPoC. The audience is not just clinicians but also consumers, families, carers and peer workers. This is for many reasons including transparency and empowerment and to facilitate productive clinical discussions. </a:t>
            </a:r>
          </a:p>
        </p:txBody>
      </p:sp>
      <p:sp>
        <p:nvSpPr>
          <p:cNvPr id="20" name="TextBox 19">
            <a:extLst>
              <a:ext uri="{FF2B5EF4-FFF2-40B4-BE49-F238E27FC236}">
                <a16:creationId xmlns:a16="http://schemas.microsoft.com/office/drawing/2014/main" id="{0E53F342-E3C9-42C9-A96D-BD731D79EC27}"/>
              </a:ext>
            </a:extLst>
          </p:cNvPr>
          <p:cNvSpPr txBox="1"/>
          <p:nvPr/>
        </p:nvSpPr>
        <p:spPr>
          <a:xfrm>
            <a:off x="4935649" y="1952820"/>
            <a:ext cx="3260354" cy="2166106"/>
          </a:xfrm>
          <a:prstGeom prst="rect">
            <a:avLst/>
          </a:prstGeom>
          <a:noFill/>
        </p:spPr>
        <p:txBody>
          <a:bodyPr wrap="square" rtlCol="0">
            <a:spAutoFit/>
          </a:bodyPr>
          <a:lstStyle/>
          <a:p>
            <a:r>
              <a:rPr lang="en-AU" sz="900" b="1" dirty="0">
                <a:latin typeface="Arial" panose="020B0604020202020204" pitchFamily="34" charset="0"/>
                <a:cs typeface="Arial" panose="020B0604020202020204" pitchFamily="34" charset="0"/>
              </a:rPr>
              <a:t>Embed code</a:t>
            </a:r>
          </a:p>
          <a:p>
            <a:r>
              <a:rPr lang="en-AU" sz="900" dirty="0">
                <a:latin typeface="Arial" panose="020B0604020202020204" pitchFamily="34" charset="0"/>
                <a:cs typeface="Arial" panose="020B0604020202020204" pitchFamily="34" charset="0"/>
              </a:rPr>
              <a:t>&lt;iframe width="560" height="315" </a:t>
            </a:r>
            <a:r>
              <a:rPr lang="en-AU" sz="900" dirty="0" err="1">
                <a:latin typeface="Arial" panose="020B0604020202020204" pitchFamily="34" charset="0"/>
                <a:cs typeface="Arial" panose="020B0604020202020204" pitchFamily="34" charset="0"/>
              </a:rPr>
              <a:t>src</a:t>
            </a:r>
            <a:r>
              <a:rPr lang="en-AU" sz="900" dirty="0">
                <a:latin typeface="Arial" panose="020B0604020202020204" pitchFamily="34" charset="0"/>
                <a:cs typeface="Arial" panose="020B0604020202020204" pitchFamily="34" charset="0"/>
              </a:rPr>
              <a:t>="https://www.youtube.com/embed/hh0KOC5lkRw" title="YouTube video player" frameborder="0" allow="accelerometer; </a:t>
            </a:r>
            <a:r>
              <a:rPr lang="en-AU" sz="900" dirty="0" err="1">
                <a:latin typeface="Arial" panose="020B0604020202020204" pitchFamily="34" charset="0"/>
                <a:cs typeface="Arial" panose="020B0604020202020204" pitchFamily="34" charset="0"/>
              </a:rPr>
              <a:t>autoplay</a:t>
            </a:r>
            <a:r>
              <a:rPr lang="en-AU" sz="900" dirty="0">
                <a:latin typeface="Arial" panose="020B0604020202020204" pitchFamily="34" charset="0"/>
                <a:cs typeface="Arial" panose="020B0604020202020204" pitchFamily="34" charset="0"/>
              </a:rPr>
              <a:t>; clipboard-write; encrypted-media; gyroscope; picture-in-picture" </a:t>
            </a:r>
            <a:r>
              <a:rPr lang="en-AU" sz="900" dirty="0" err="1">
                <a:latin typeface="Arial" panose="020B0604020202020204" pitchFamily="34" charset="0"/>
                <a:cs typeface="Arial" panose="020B0604020202020204" pitchFamily="34" charset="0"/>
              </a:rPr>
              <a:t>allowfullscreen</a:t>
            </a:r>
            <a:r>
              <a:rPr lang="en-AU" sz="900" dirty="0">
                <a:latin typeface="Arial" panose="020B0604020202020204" pitchFamily="34" charset="0"/>
                <a:cs typeface="Arial" panose="020B0604020202020204" pitchFamily="34" charset="0"/>
              </a:rPr>
              <a:t>&gt;&lt;/iframe&gt;</a:t>
            </a:r>
          </a:p>
          <a:p>
            <a:endParaRPr lang="en-AU" sz="788" dirty="0">
              <a:latin typeface="Arial" panose="020B0604020202020204" pitchFamily="34" charset="0"/>
              <a:cs typeface="Arial" panose="020B0604020202020204" pitchFamily="34" charset="0"/>
            </a:endParaRPr>
          </a:p>
          <a:p>
            <a:r>
              <a:rPr lang="en-AU" sz="900" b="1" dirty="0">
                <a:latin typeface="Arial" panose="020B0604020202020204" pitchFamily="34" charset="0"/>
                <a:cs typeface="Arial" panose="020B0604020202020204" pitchFamily="34" charset="0"/>
              </a:rPr>
              <a:t>Link</a:t>
            </a:r>
            <a:endParaRPr lang="en-AU" sz="788" b="1" dirty="0">
              <a:latin typeface="Arial" panose="020B0604020202020204" pitchFamily="34" charset="0"/>
              <a:cs typeface="Arial" panose="020B0604020202020204" pitchFamily="34" charset="0"/>
            </a:endParaRPr>
          </a:p>
          <a:p>
            <a:r>
              <a:rPr lang="en-AU" sz="900" dirty="0">
                <a:latin typeface="Arial" panose="020B0604020202020204" pitchFamily="34" charset="0"/>
                <a:cs typeface="Arial" panose="020B0604020202020204" pitchFamily="34" charset="0"/>
                <a:hlinkClick r:id="rId3"/>
              </a:rPr>
              <a:t>https://youtu.be/hh0KOC5lkRw</a:t>
            </a:r>
            <a:r>
              <a:rPr lang="en-AU" sz="900" dirty="0">
                <a:latin typeface="Arial" panose="020B0604020202020204" pitchFamily="34" charset="0"/>
                <a:cs typeface="Arial" panose="020B0604020202020204" pitchFamily="34" charset="0"/>
              </a:rPr>
              <a:t> </a:t>
            </a:r>
          </a:p>
          <a:p>
            <a:endParaRPr lang="en-AU" sz="900" dirty="0">
              <a:latin typeface="Arial" panose="020B0604020202020204" pitchFamily="34" charset="0"/>
              <a:cs typeface="Arial" panose="020B0604020202020204" pitchFamily="34" charset="0"/>
            </a:endParaRPr>
          </a:p>
          <a:p>
            <a:r>
              <a:rPr lang="en-AU" sz="900" b="1" dirty="0">
                <a:latin typeface="Arial" panose="020B0604020202020204" pitchFamily="34" charset="0"/>
                <a:cs typeface="Arial" panose="020B0604020202020204" pitchFamily="34" charset="0"/>
              </a:rPr>
              <a:t>Transcript link</a:t>
            </a:r>
          </a:p>
          <a:p>
            <a:r>
              <a:rPr lang="en-AU" sz="800" dirty="0">
                <a:latin typeface="Arial" panose="020B0604020202020204" pitchFamily="34" charset="0"/>
                <a:cs typeface="Arial" panose="020B0604020202020204" pitchFamily="34" charset="0"/>
                <a:hlinkClick r:id="rId3"/>
              </a:rPr>
              <a:t>https://youtu.be/hh0KOC5lkRw</a:t>
            </a:r>
            <a:r>
              <a:rPr lang="en-AU" sz="800" dirty="0">
                <a:latin typeface="Arial" panose="020B0604020202020204" pitchFamily="34" charset="0"/>
                <a:cs typeface="Arial" panose="020B0604020202020204" pitchFamily="34" charset="0"/>
              </a:rPr>
              <a:t> </a:t>
            </a:r>
          </a:p>
          <a:p>
            <a:endParaRPr lang="en-AU" sz="788" dirty="0">
              <a:latin typeface="Arial" panose="020B0604020202020204" pitchFamily="34" charset="0"/>
              <a:cs typeface="Arial" panose="020B0604020202020204" pitchFamily="34" charset="0"/>
            </a:endParaRPr>
          </a:p>
          <a:p>
            <a:endParaRPr lang="en-AU" sz="600" dirty="0">
              <a:latin typeface="Arial" panose="020B0604020202020204" pitchFamily="34" charset="0"/>
              <a:cs typeface="Arial" panose="020B0604020202020204" pitchFamily="34" charset="0"/>
            </a:endParaRPr>
          </a:p>
          <a:p>
            <a:endParaRPr lang="en-AU" sz="600" b="1" dirty="0">
              <a:solidFill>
                <a:srgbClr val="003E2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7E939F7-BF26-4279-A3CA-CC3C3B1CE4FC}"/>
              </a:ext>
            </a:extLst>
          </p:cNvPr>
          <p:cNvSpPr txBox="1"/>
          <p:nvPr/>
        </p:nvSpPr>
        <p:spPr>
          <a:xfrm>
            <a:off x="476714" y="2344242"/>
            <a:ext cx="3739255" cy="600164"/>
          </a:xfrm>
          <a:prstGeom prst="rect">
            <a:avLst/>
          </a:prstGeom>
          <a:noFill/>
        </p:spPr>
        <p:txBody>
          <a:bodyPr wrap="square" rtlCol="0">
            <a:spAutoFit/>
          </a:bodyPr>
          <a:lstStyle/>
          <a:p>
            <a:r>
              <a:rPr lang="en-AU" sz="900" b="1" dirty="0">
                <a:solidFill>
                  <a:schemeClr val="accent4"/>
                </a:solidFill>
                <a:latin typeface="Arial" panose="020B0604020202020204" pitchFamily="34" charset="0"/>
                <a:cs typeface="Arial" panose="020B0604020202020204" pitchFamily="34" charset="0"/>
              </a:rPr>
              <a:t>Duration</a:t>
            </a:r>
            <a:r>
              <a:rPr lang="en-AU" sz="900" b="1" dirty="0">
                <a:solidFill>
                  <a:srgbClr val="003E2D"/>
                </a:solidFill>
                <a:latin typeface="Arial" panose="020B0604020202020204" pitchFamily="34" charset="0"/>
                <a:cs typeface="Arial" panose="020B0604020202020204" pitchFamily="34" charset="0"/>
              </a:rPr>
              <a:t>: </a:t>
            </a:r>
            <a:r>
              <a:rPr lang="en-AU" sz="900" b="1" dirty="0">
                <a:latin typeface="Arial" panose="020B0604020202020204" pitchFamily="34" charset="0"/>
                <a:cs typeface="Arial" panose="020B0604020202020204" pitchFamily="34" charset="0"/>
              </a:rPr>
              <a:t>Five minutes</a:t>
            </a:r>
          </a:p>
          <a:p>
            <a:r>
              <a:rPr lang="en-AU" sz="900" b="1" dirty="0">
                <a:solidFill>
                  <a:schemeClr val="accent4"/>
                </a:solidFill>
                <a:latin typeface="Arial" panose="020B0604020202020204" pitchFamily="34" charset="0"/>
                <a:cs typeface="Arial" panose="020B0604020202020204" pitchFamily="34" charset="0"/>
              </a:rPr>
              <a:t>Intended audience: </a:t>
            </a:r>
            <a:r>
              <a:rPr lang="en-AU" sz="900" b="1" dirty="0">
                <a:latin typeface="Arial" panose="020B0604020202020204" pitchFamily="34" charset="0"/>
                <a:cs typeface="Arial" panose="020B0604020202020204" pitchFamily="34" charset="0"/>
              </a:rPr>
              <a:t>clinicians, consumers, families, carers and peer workers</a:t>
            </a:r>
          </a:p>
          <a:p>
            <a:endParaRPr lang="en-AU" sz="600" b="1" dirty="0">
              <a:solidFill>
                <a:srgbClr val="003E2D"/>
              </a:solidFill>
              <a:latin typeface="Arial" panose="020B0604020202020204" pitchFamily="34" charset="0"/>
              <a:cs typeface="Arial" panose="020B0604020202020204" pitchFamily="34" charset="0"/>
            </a:endParaRPr>
          </a:p>
        </p:txBody>
      </p:sp>
      <p:sp>
        <p:nvSpPr>
          <p:cNvPr id="15" name="Title 14">
            <a:extLst>
              <a:ext uri="{FF2B5EF4-FFF2-40B4-BE49-F238E27FC236}">
                <a16:creationId xmlns:a16="http://schemas.microsoft.com/office/drawing/2014/main" id="{37CBCDF0-EA67-B012-4373-FFD6B7359658}"/>
              </a:ext>
            </a:extLst>
          </p:cNvPr>
          <p:cNvSpPr>
            <a:spLocks noGrp="1"/>
          </p:cNvSpPr>
          <p:nvPr>
            <p:ph type="title"/>
          </p:nvPr>
        </p:nvSpPr>
        <p:spPr/>
        <p:txBody>
          <a:bodyPr>
            <a:normAutofit/>
          </a:bodyPr>
          <a:lstStyle/>
          <a:p>
            <a:r>
              <a:rPr lang="en-AU" sz="3600" dirty="0">
                <a:cs typeface="Arial" panose="020B0604020202020204" pitchFamily="34" charset="0"/>
              </a:rPr>
              <a:t>Video overview</a:t>
            </a:r>
          </a:p>
        </p:txBody>
      </p:sp>
      <p:sp>
        <p:nvSpPr>
          <p:cNvPr id="14" name="Slide Number Placeholder 4">
            <a:extLst>
              <a:ext uri="{FF2B5EF4-FFF2-40B4-BE49-F238E27FC236}">
                <a16:creationId xmlns:a16="http://schemas.microsoft.com/office/drawing/2014/main" id="{A4EC5278-C68A-4887-85F6-964D517E9D57}"/>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4</a:t>
            </a:fld>
            <a:endParaRPr lang="en-AU">
              <a:cs typeface="Arial" panose="020B0604020202020204" pitchFamily="34" charset="0"/>
            </a:endParaRPr>
          </a:p>
        </p:txBody>
      </p:sp>
      <p:pic>
        <p:nvPicPr>
          <p:cNvPr id="13" name="Picture 12">
            <a:extLst>
              <a:ext uri="{FF2B5EF4-FFF2-40B4-BE49-F238E27FC236}">
                <a16:creationId xmlns:a16="http://schemas.microsoft.com/office/drawing/2014/main" id="{6213595D-47AB-4D6B-9E93-636DCA69150E}"/>
              </a:ext>
            </a:extLst>
          </p:cNvPr>
          <p:cNvPicPr>
            <a:picLocks noChangeAspect="1"/>
          </p:cNvPicPr>
          <p:nvPr/>
        </p:nvPicPr>
        <p:blipFill>
          <a:blip r:embed="rId4"/>
          <a:stretch>
            <a:fillRect/>
          </a:stretch>
        </p:blipFill>
        <p:spPr>
          <a:xfrm>
            <a:off x="551544" y="2944406"/>
            <a:ext cx="2645336" cy="1388130"/>
          </a:xfrm>
          <a:prstGeom prst="rect">
            <a:avLst/>
          </a:prstGeom>
        </p:spPr>
      </p:pic>
    </p:spTree>
    <p:custDataLst>
      <p:tags r:id="rId1"/>
    </p:custDataLst>
    <p:extLst>
      <p:ext uri="{BB962C8B-B14F-4D97-AF65-F5344CB8AC3E}">
        <p14:creationId xmlns:p14="http://schemas.microsoft.com/office/powerpoint/2010/main" val="37188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FF69382-E338-41BF-9938-82A06234BFB2}"/>
              </a:ext>
            </a:extLst>
          </p:cNvPr>
          <p:cNvCxnSpPr>
            <a:cxnSpLocks/>
          </p:cNvCxnSpPr>
          <p:nvPr/>
        </p:nvCxnSpPr>
        <p:spPr>
          <a:xfrm>
            <a:off x="4932040" y="1563638"/>
            <a:ext cx="3260354" cy="0"/>
          </a:xfrm>
          <a:prstGeom prst="line">
            <a:avLst/>
          </a:prstGeom>
          <a:ln>
            <a:solidFill>
              <a:srgbClr val="003E2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AC74FB-6386-4663-B79B-E8F7B922957F}"/>
              </a:ext>
            </a:extLst>
          </p:cNvPr>
          <p:cNvSpPr txBox="1"/>
          <p:nvPr/>
        </p:nvSpPr>
        <p:spPr>
          <a:xfrm>
            <a:off x="513962" y="1534026"/>
            <a:ext cx="3739254" cy="338554"/>
          </a:xfrm>
          <a:prstGeom prst="rect">
            <a:avLst/>
          </a:prstGeom>
          <a:noFill/>
        </p:spPr>
        <p:txBody>
          <a:bodyPr wrap="square" rtlCol="0">
            <a:spAutoFit/>
          </a:bodyPr>
          <a:lstStyle/>
          <a:p>
            <a:r>
              <a:rPr lang="en-AU" sz="1000" b="1" dirty="0">
                <a:solidFill>
                  <a:schemeClr val="accent2"/>
                </a:solidFill>
                <a:latin typeface="Arial" panose="020B0604020202020204" pitchFamily="34" charset="0"/>
                <a:cs typeface="Arial" panose="020B0604020202020204" pitchFamily="34" charset="0"/>
              </a:rPr>
              <a:t>The MHPoC application to practice video</a:t>
            </a:r>
          </a:p>
          <a:p>
            <a:endParaRPr lang="en-AU" sz="600" b="1" dirty="0">
              <a:solidFill>
                <a:schemeClr val="accent4"/>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C6B4A60-B268-4ACA-B1F2-FBF3706C1C0C}"/>
              </a:ext>
            </a:extLst>
          </p:cNvPr>
          <p:cNvSpPr txBox="1"/>
          <p:nvPr/>
        </p:nvSpPr>
        <p:spPr>
          <a:xfrm>
            <a:off x="4860032" y="1596080"/>
            <a:ext cx="3595799" cy="323165"/>
          </a:xfrm>
          <a:prstGeom prst="rect">
            <a:avLst/>
          </a:prstGeom>
          <a:noFill/>
        </p:spPr>
        <p:txBody>
          <a:bodyPr wrap="square" rtlCol="0">
            <a:spAutoFit/>
          </a:bodyPr>
          <a:lstStyle/>
          <a:p>
            <a:r>
              <a:rPr lang="en-AU" sz="900" b="1" dirty="0">
                <a:solidFill>
                  <a:schemeClr val="accent2"/>
                </a:solidFill>
                <a:latin typeface="Arial" panose="020B0604020202020204" pitchFamily="34" charset="0"/>
                <a:cs typeface="Arial" panose="020B0604020202020204" pitchFamily="34" charset="0"/>
              </a:rPr>
              <a:t>Video code and links</a:t>
            </a:r>
          </a:p>
          <a:p>
            <a:endParaRPr lang="en-AU" sz="600" b="1" dirty="0">
              <a:solidFill>
                <a:schemeClr val="accent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CC92D4-5C8B-4528-83CC-06B7F16FC25D}"/>
              </a:ext>
            </a:extLst>
          </p:cNvPr>
          <p:cNvSpPr txBox="1"/>
          <p:nvPr/>
        </p:nvSpPr>
        <p:spPr>
          <a:xfrm>
            <a:off x="513962" y="1857192"/>
            <a:ext cx="3626732" cy="1338828"/>
          </a:xfrm>
          <a:prstGeom prst="rect">
            <a:avLst/>
          </a:prstGeom>
          <a:noFill/>
        </p:spPr>
        <p:txBody>
          <a:bodyPr wrap="square" rtlCol="0">
            <a:spAutoFit/>
          </a:bodyPr>
          <a:lstStyle/>
          <a:p>
            <a:pPr>
              <a:lnSpc>
                <a:spcPct val="100000"/>
              </a:lnSpc>
            </a:pPr>
            <a:r>
              <a:rPr lang="en-AU" sz="900" dirty="0">
                <a:latin typeface="Arial" panose="020B0604020202020204" pitchFamily="34" charset="0"/>
                <a:cs typeface="Arial" panose="020B0604020202020204" pitchFamily="34" charset="0"/>
              </a:rPr>
              <a:t>This video focuses on applying MHPoC to clinical practice. Once again, the audience is not just clinicians but also consumers, families, carers and peer workers for many reasons including transparency and empowerment and to facilitate productive clinical discussions. </a:t>
            </a:r>
          </a:p>
          <a:p>
            <a:pPr>
              <a:lnSpc>
                <a:spcPct val="100000"/>
              </a:lnSpc>
            </a:pPr>
            <a:endParaRPr lang="en-AU" sz="900" dirty="0">
              <a:latin typeface="Arial" panose="020B0604020202020204" pitchFamily="34" charset="0"/>
              <a:cs typeface="Arial" panose="020B0604020202020204" pitchFamily="34" charset="0"/>
            </a:endParaRPr>
          </a:p>
          <a:p>
            <a:pPr>
              <a:lnSpc>
                <a:spcPct val="100000"/>
              </a:lnSpc>
            </a:pPr>
            <a:r>
              <a:rPr lang="en-AU" sz="900" dirty="0">
                <a:latin typeface="Arial" panose="020B0604020202020204" pitchFamily="34" charset="0"/>
                <a:cs typeface="Arial" panose="020B0604020202020204" pitchFamily="34" charset="0"/>
              </a:rPr>
              <a:t>The intention of this piece is to demonstrate the clinical utility of MHPoC and to show a number of ways it can be incorporated into everyday clinical practice.</a:t>
            </a:r>
          </a:p>
        </p:txBody>
      </p:sp>
      <p:sp>
        <p:nvSpPr>
          <p:cNvPr id="20" name="TextBox 19">
            <a:extLst>
              <a:ext uri="{FF2B5EF4-FFF2-40B4-BE49-F238E27FC236}">
                <a16:creationId xmlns:a16="http://schemas.microsoft.com/office/drawing/2014/main" id="{0E53F342-E3C9-42C9-A96D-BD731D79EC27}"/>
              </a:ext>
            </a:extLst>
          </p:cNvPr>
          <p:cNvSpPr txBox="1"/>
          <p:nvPr/>
        </p:nvSpPr>
        <p:spPr>
          <a:xfrm>
            <a:off x="4860032" y="1995686"/>
            <a:ext cx="3260354" cy="1691425"/>
          </a:xfrm>
          <a:prstGeom prst="rect">
            <a:avLst/>
          </a:prstGeom>
          <a:noFill/>
        </p:spPr>
        <p:txBody>
          <a:bodyPr wrap="square" rtlCol="0">
            <a:spAutoFit/>
          </a:bodyPr>
          <a:lstStyle/>
          <a:p>
            <a:r>
              <a:rPr lang="en-AU" sz="900" b="1" dirty="0">
                <a:latin typeface="Arial" panose="020B0604020202020204" pitchFamily="34" charset="0"/>
                <a:cs typeface="Arial" panose="020B0604020202020204" pitchFamily="34" charset="0"/>
              </a:rPr>
              <a:t>Embed code</a:t>
            </a:r>
          </a:p>
          <a:p>
            <a:r>
              <a:rPr lang="en-AU" sz="788" dirty="0">
                <a:latin typeface="Arial" panose="020B0604020202020204" pitchFamily="34" charset="0"/>
                <a:cs typeface="Arial" panose="020B0604020202020204" pitchFamily="34" charset="0"/>
              </a:rPr>
              <a:t>&lt;iframe width="560" height="315" </a:t>
            </a:r>
            <a:r>
              <a:rPr lang="en-AU" sz="788" dirty="0" err="1">
                <a:latin typeface="Arial" panose="020B0604020202020204" pitchFamily="34" charset="0"/>
                <a:cs typeface="Arial" panose="020B0604020202020204" pitchFamily="34" charset="0"/>
              </a:rPr>
              <a:t>src</a:t>
            </a:r>
            <a:r>
              <a:rPr lang="en-AU" sz="788" dirty="0">
                <a:latin typeface="Arial" panose="020B0604020202020204" pitchFamily="34" charset="0"/>
                <a:cs typeface="Arial" panose="020B0604020202020204" pitchFamily="34" charset="0"/>
              </a:rPr>
              <a:t>="https://www.youtube.com/embed/tOjTflpTl-M" title="YouTube video player" frameborder="0" allow="accelerometer; </a:t>
            </a:r>
            <a:r>
              <a:rPr lang="en-AU" sz="788" dirty="0" err="1">
                <a:latin typeface="Arial" panose="020B0604020202020204" pitchFamily="34" charset="0"/>
                <a:cs typeface="Arial" panose="020B0604020202020204" pitchFamily="34" charset="0"/>
              </a:rPr>
              <a:t>autoplay</a:t>
            </a:r>
            <a:r>
              <a:rPr lang="en-AU" sz="788" dirty="0">
                <a:latin typeface="Arial" panose="020B0604020202020204" pitchFamily="34" charset="0"/>
                <a:cs typeface="Arial" panose="020B0604020202020204" pitchFamily="34" charset="0"/>
              </a:rPr>
              <a:t>; clipboard-write; encrypted-media; gyroscope; picture-in-picture" </a:t>
            </a:r>
            <a:r>
              <a:rPr lang="en-AU" sz="788" dirty="0" err="1">
                <a:latin typeface="Arial" panose="020B0604020202020204" pitchFamily="34" charset="0"/>
                <a:cs typeface="Arial" panose="020B0604020202020204" pitchFamily="34" charset="0"/>
              </a:rPr>
              <a:t>allowfullscreen</a:t>
            </a:r>
            <a:r>
              <a:rPr lang="en-AU" sz="788" dirty="0">
                <a:latin typeface="Arial" panose="020B0604020202020204" pitchFamily="34" charset="0"/>
                <a:cs typeface="Arial" panose="020B0604020202020204" pitchFamily="34" charset="0"/>
              </a:rPr>
              <a:t>&gt;&lt;/iframe&gt;</a:t>
            </a:r>
          </a:p>
          <a:p>
            <a:endParaRPr lang="en-AU" sz="788" dirty="0">
              <a:latin typeface="Arial" panose="020B0604020202020204" pitchFamily="34" charset="0"/>
              <a:cs typeface="Arial" panose="020B0604020202020204" pitchFamily="34" charset="0"/>
            </a:endParaRPr>
          </a:p>
          <a:p>
            <a:r>
              <a:rPr lang="en-AU" sz="900" b="1" dirty="0">
                <a:latin typeface="Arial" panose="020B0604020202020204" pitchFamily="34" charset="0"/>
                <a:cs typeface="Arial" panose="020B0604020202020204" pitchFamily="34" charset="0"/>
              </a:rPr>
              <a:t>Link</a:t>
            </a:r>
            <a:endParaRPr lang="en-AU" sz="788" b="1" dirty="0">
              <a:latin typeface="Arial" panose="020B0604020202020204" pitchFamily="34" charset="0"/>
              <a:cs typeface="Arial" panose="020B0604020202020204" pitchFamily="34" charset="0"/>
            </a:endParaRPr>
          </a:p>
          <a:p>
            <a:r>
              <a:rPr lang="en-AU" sz="788" dirty="0">
                <a:latin typeface="Arial" panose="020B0604020202020204" pitchFamily="34" charset="0"/>
                <a:cs typeface="Arial" panose="020B0604020202020204" pitchFamily="34" charset="0"/>
                <a:hlinkClick r:id="rId3"/>
              </a:rPr>
              <a:t>https://youtu.be/tOjTflpTl-M</a:t>
            </a:r>
            <a:endParaRPr lang="en-AU" sz="788" dirty="0">
              <a:latin typeface="Arial" panose="020B0604020202020204" pitchFamily="34" charset="0"/>
              <a:cs typeface="Arial" panose="020B0604020202020204" pitchFamily="34" charset="0"/>
            </a:endParaRPr>
          </a:p>
          <a:p>
            <a:endParaRPr lang="en-AU" sz="788" dirty="0">
              <a:latin typeface="Arial" panose="020B0604020202020204" pitchFamily="34" charset="0"/>
              <a:cs typeface="Arial" panose="020B0604020202020204" pitchFamily="34" charset="0"/>
            </a:endParaRPr>
          </a:p>
          <a:p>
            <a:r>
              <a:rPr lang="en-AU" sz="900" b="1" dirty="0">
                <a:latin typeface="Arial" panose="020B0604020202020204" pitchFamily="34" charset="0"/>
                <a:cs typeface="Arial" panose="020B0604020202020204" pitchFamily="34" charset="0"/>
              </a:rPr>
              <a:t>Transcript link</a:t>
            </a:r>
          </a:p>
          <a:p>
            <a:r>
              <a:rPr lang="en-AU" sz="788" dirty="0">
                <a:latin typeface="Arial" panose="020B0604020202020204" pitchFamily="34" charset="0"/>
                <a:cs typeface="Arial" panose="020B0604020202020204" pitchFamily="34" charset="0"/>
                <a:hlinkClick r:id="rId3"/>
              </a:rPr>
              <a:t>https://youtu.be/tOjTflpTl-M</a:t>
            </a:r>
            <a:endParaRPr lang="en-AU" sz="788" dirty="0">
              <a:latin typeface="Arial" panose="020B0604020202020204" pitchFamily="34" charset="0"/>
              <a:cs typeface="Arial" panose="020B0604020202020204" pitchFamily="34" charset="0"/>
            </a:endParaRPr>
          </a:p>
          <a:p>
            <a:endParaRPr lang="en-AU" sz="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58ABB6C-C1D2-48C3-9712-FA6465CF2A3D}"/>
              </a:ext>
            </a:extLst>
          </p:cNvPr>
          <p:cNvSpPr txBox="1"/>
          <p:nvPr/>
        </p:nvSpPr>
        <p:spPr>
          <a:xfrm>
            <a:off x="513961" y="3363838"/>
            <a:ext cx="3739255" cy="600164"/>
          </a:xfrm>
          <a:prstGeom prst="rect">
            <a:avLst/>
          </a:prstGeom>
          <a:noFill/>
        </p:spPr>
        <p:txBody>
          <a:bodyPr wrap="square" rtlCol="0">
            <a:spAutoFit/>
          </a:bodyPr>
          <a:lstStyle/>
          <a:p>
            <a:r>
              <a:rPr lang="en-AU" sz="900" b="1" dirty="0">
                <a:solidFill>
                  <a:schemeClr val="accent4"/>
                </a:solidFill>
                <a:latin typeface="Arial" panose="020B0604020202020204" pitchFamily="34" charset="0"/>
                <a:cs typeface="Arial" panose="020B0604020202020204" pitchFamily="34" charset="0"/>
              </a:rPr>
              <a:t>Duration</a:t>
            </a:r>
            <a:r>
              <a:rPr lang="en-AU" sz="900" b="1" dirty="0">
                <a:solidFill>
                  <a:srgbClr val="003E2D"/>
                </a:solidFill>
                <a:latin typeface="Arial" panose="020B0604020202020204" pitchFamily="34" charset="0"/>
                <a:cs typeface="Arial" panose="020B0604020202020204" pitchFamily="34" charset="0"/>
              </a:rPr>
              <a:t>: </a:t>
            </a:r>
            <a:r>
              <a:rPr lang="en-AU" sz="900" b="1" dirty="0">
                <a:latin typeface="Arial" panose="020B0604020202020204" pitchFamily="34" charset="0"/>
                <a:cs typeface="Arial" panose="020B0604020202020204" pitchFamily="34" charset="0"/>
              </a:rPr>
              <a:t>Six minutes</a:t>
            </a:r>
          </a:p>
          <a:p>
            <a:r>
              <a:rPr lang="en-AU" sz="900" b="1" dirty="0">
                <a:solidFill>
                  <a:schemeClr val="accent4"/>
                </a:solidFill>
                <a:latin typeface="Arial" panose="020B0604020202020204" pitchFamily="34" charset="0"/>
                <a:cs typeface="Arial" panose="020B0604020202020204" pitchFamily="34" charset="0"/>
              </a:rPr>
              <a:t>Intended audience: </a:t>
            </a:r>
            <a:r>
              <a:rPr lang="en-AU" sz="900" b="1" dirty="0">
                <a:latin typeface="Arial" panose="020B0604020202020204" pitchFamily="34" charset="0"/>
                <a:cs typeface="Arial" panose="020B0604020202020204" pitchFamily="34" charset="0"/>
              </a:rPr>
              <a:t>clinicians, consumers, families, carers and peer workers.</a:t>
            </a:r>
          </a:p>
          <a:p>
            <a:endParaRPr lang="en-AU" sz="600" b="1" dirty="0">
              <a:solidFill>
                <a:srgbClr val="003E2D"/>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8BF4DB8-C3E1-4826-17F4-22DF05DE5B24}"/>
              </a:ext>
            </a:extLst>
          </p:cNvPr>
          <p:cNvSpPr>
            <a:spLocks noGrp="1"/>
          </p:cNvSpPr>
          <p:nvPr>
            <p:ph type="title"/>
          </p:nvPr>
        </p:nvSpPr>
        <p:spPr/>
        <p:txBody>
          <a:bodyPr>
            <a:normAutofit/>
          </a:bodyPr>
          <a:lstStyle/>
          <a:p>
            <a:r>
              <a:rPr lang="en-AU" sz="3600" dirty="0">
                <a:cs typeface="Arial" panose="020B0604020202020204" pitchFamily="34" charset="0"/>
              </a:rPr>
              <a:t>Application to practice video</a:t>
            </a:r>
          </a:p>
        </p:txBody>
      </p:sp>
      <p:sp>
        <p:nvSpPr>
          <p:cNvPr id="9" name="Slide Number Placeholder 4">
            <a:extLst>
              <a:ext uri="{FF2B5EF4-FFF2-40B4-BE49-F238E27FC236}">
                <a16:creationId xmlns:a16="http://schemas.microsoft.com/office/drawing/2014/main" id="{E966E50E-3F08-43FB-BDEE-D82BEC3E2427}"/>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5</a:t>
            </a:fld>
            <a:endParaRPr lang="en-AU">
              <a:cs typeface="Arial" panose="020B0604020202020204" pitchFamily="34" charset="0"/>
            </a:endParaRPr>
          </a:p>
        </p:txBody>
      </p:sp>
    </p:spTree>
    <p:custDataLst>
      <p:tags r:id="rId1"/>
    </p:custDataLst>
    <p:extLst>
      <p:ext uri="{BB962C8B-B14F-4D97-AF65-F5344CB8AC3E}">
        <p14:creationId xmlns:p14="http://schemas.microsoft.com/office/powerpoint/2010/main" val="408757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D908FC-C4C0-FB24-BC10-EC553C203156}"/>
              </a:ext>
            </a:extLst>
          </p:cNvPr>
          <p:cNvSpPr>
            <a:spLocks noGrp="1"/>
          </p:cNvSpPr>
          <p:nvPr>
            <p:ph type="title"/>
          </p:nvPr>
        </p:nvSpPr>
        <p:spPr/>
        <p:txBody>
          <a:bodyPr anchor="b">
            <a:normAutofit/>
          </a:bodyPr>
          <a:lstStyle/>
          <a:p>
            <a:r>
              <a:rPr lang="en-AU"/>
              <a:t>Text screens (overview)</a:t>
            </a:r>
          </a:p>
        </p:txBody>
      </p:sp>
      <p:sp>
        <p:nvSpPr>
          <p:cNvPr id="8" name="Text Placeholder 7">
            <a:extLst>
              <a:ext uri="{FF2B5EF4-FFF2-40B4-BE49-F238E27FC236}">
                <a16:creationId xmlns:a16="http://schemas.microsoft.com/office/drawing/2014/main" id="{636FC5E5-FB6F-C310-6E76-04ACC7ACF208}"/>
              </a:ext>
            </a:extLst>
          </p:cNvPr>
          <p:cNvSpPr>
            <a:spLocks noGrp="1"/>
          </p:cNvSpPr>
          <p:nvPr>
            <p:ph type="body" idx="1"/>
          </p:nvPr>
        </p:nvSpPr>
        <p:spPr/>
        <p:txBody>
          <a:bodyPr>
            <a:normAutofit/>
          </a:bodyPr>
          <a:lstStyle/>
          <a:p>
            <a:pPr marL="0" indent="0">
              <a:buNone/>
            </a:pPr>
            <a:r>
              <a:rPr lang="en-AU"/>
              <a:t>The next three screens cover key messages about the Australian Mental Health Care Classification (AMHCC) and the </a:t>
            </a:r>
            <a:r>
              <a:rPr lang="en-AU" err="1"/>
              <a:t>MHPoC</a:t>
            </a:r>
            <a:r>
              <a:rPr lang="en-AU"/>
              <a:t>.</a:t>
            </a:r>
          </a:p>
        </p:txBody>
      </p:sp>
      <p:sp>
        <p:nvSpPr>
          <p:cNvPr id="15" name="Slide Number Placeholder 4">
            <a:extLst>
              <a:ext uri="{FF2B5EF4-FFF2-40B4-BE49-F238E27FC236}">
                <a16:creationId xmlns:a16="http://schemas.microsoft.com/office/drawing/2014/main" id="{1DB97651-DDC6-EB03-AA9F-4C8133460A87}"/>
              </a:ext>
            </a:extLst>
          </p:cNvPr>
          <p:cNvSpPr>
            <a:spLocks noGrp="1"/>
          </p:cNvSpPr>
          <p:nvPr>
            <p:ph type="sldNum" sz="quarter" idx="4"/>
          </p:nvPr>
        </p:nvSpPr>
        <p:spPr/>
        <p:txBody>
          <a:bodyPr anchor="ctr">
            <a:normAutofit/>
          </a:bodyPr>
          <a:lstStyle/>
          <a:p>
            <a:pPr>
              <a:spcAft>
                <a:spcPts val="600"/>
              </a:spcAft>
            </a:pPr>
            <a:fld id="{AD606251-D307-4491-9E5E-7D88612B5E59}" type="slidenum">
              <a:rPr lang="en-AU" smtClean="0"/>
              <a:pPr>
                <a:spcAft>
                  <a:spcPts val="600"/>
                </a:spcAft>
              </a:pPr>
              <a:t>6</a:t>
            </a:fld>
            <a:endParaRPr lang="en-AU"/>
          </a:p>
        </p:txBody>
      </p:sp>
    </p:spTree>
    <p:custDataLst>
      <p:tags r:id="rId1"/>
    </p:custDataLst>
    <p:extLst>
      <p:ext uri="{BB962C8B-B14F-4D97-AF65-F5344CB8AC3E}">
        <p14:creationId xmlns:p14="http://schemas.microsoft.com/office/powerpoint/2010/main" val="329116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9FBFC-D094-42E6-B42C-5CC38327E4DA}"/>
              </a:ext>
            </a:extLst>
          </p:cNvPr>
          <p:cNvSpPr txBox="1"/>
          <p:nvPr/>
        </p:nvSpPr>
        <p:spPr>
          <a:xfrm>
            <a:off x="214312" y="273844"/>
            <a:ext cx="8363306" cy="994172"/>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AU" sz="3600" b="1" spc="-50" dirty="0">
                <a:latin typeface="Arial" panose="020B0604020202020204" pitchFamily="34" charset="0"/>
                <a:ea typeface="+mj-ea"/>
                <a:cs typeface="+mj-cs"/>
              </a:rPr>
              <a:t>Classifying mental health care</a:t>
            </a:r>
          </a:p>
        </p:txBody>
      </p:sp>
      <p:sp>
        <p:nvSpPr>
          <p:cNvPr id="7" name="TextBox 6">
            <a:extLst>
              <a:ext uri="{FF2B5EF4-FFF2-40B4-BE49-F238E27FC236}">
                <a16:creationId xmlns:a16="http://schemas.microsoft.com/office/drawing/2014/main" id="{D806C63A-3A57-4073-9853-CE667F4B599A}"/>
              </a:ext>
            </a:extLst>
          </p:cNvPr>
          <p:cNvSpPr txBox="1"/>
          <p:nvPr/>
        </p:nvSpPr>
        <p:spPr>
          <a:xfrm>
            <a:off x="494071" y="1268016"/>
            <a:ext cx="6767665" cy="2089893"/>
          </a:xfrm>
          <a:prstGeom prst="rect">
            <a:avLst/>
          </a:prstGeom>
        </p:spPr>
        <p:txBody>
          <a:bodyPr vert="horz" lIns="91440" tIns="45720" rIns="91440" bIns="45720" rtlCol="0">
            <a:normAutofit/>
          </a:bodyPr>
          <a:lstStyle/>
          <a:p>
            <a:pPr defTabSz="685800">
              <a:lnSpc>
                <a:spcPct val="90000"/>
              </a:lnSpc>
              <a:spcAft>
                <a:spcPts val="600"/>
              </a:spcAft>
            </a:pPr>
            <a:r>
              <a:rPr lang="en-AU" sz="1600" dirty="0">
                <a:latin typeface="Arial" panose="020B0604020202020204" pitchFamily="34" charset="0"/>
              </a:rPr>
              <a:t>The Independent Health and Aged Care Pricing Authority developed the AMHCC to: </a:t>
            </a:r>
          </a:p>
          <a:p>
            <a:pPr marL="28575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improve the clinical meaningfulness of classifications for mental health care,</a:t>
            </a:r>
          </a:p>
          <a:p>
            <a:pPr marL="28575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provide a nationally consistent framework for transparency,</a:t>
            </a:r>
          </a:p>
          <a:p>
            <a:pPr marL="285750" indent="-171450" defTabSz="685800">
              <a:lnSpc>
                <a:spcPct val="90000"/>
              </a:lnSpc>
              <a:spcAft>
                <a:spcPts val="600"/>
              </a:spcAft>
              <a:buFont typeface="Arial" panose="020B0604020202020204" pitchFamily="34" charset="0"/>
              <a:buChar char="•"/>
            </a:pPr>
            <a:r>
              <a:rPr lang="en-AU" sz="1600" dirty="0">
                <a:latin typeface="Arial" panose="020B0604020202020204" pitchFamily="34" charset="0"/>
              </a:rPr>
              <a:t>ensure funding based on mental health activity.</a:t>
            </a:r>
          </a:p>
        </p:txBody>
      </p:sp>
      <p:sp>
        <p:nvSpPr>
          <p:cNvPr id="14" name="Slide Number Placeholder 4">
            <a:extLst>
              <a:ext uri="{FF2B5EF4-FFF2-40B4-BE49-F238E27FC236}">
                <a16:creationId xmlns:a16="http://schemas.microsoft.com/office/drawing/2014/main" id="{5F8AA607-5ABA-97D7-5F57-9CEEE8A8FBAC}"/>
              </a:ext>
            </a:extLst>
          </p:cNvPr>
          <p:cNvSpPr>
            <a:spLocks noGrp="1"/>
          </p:cNvSpPr>
          <p:nvPr>
            <p:ph type="sldNum" sz="quarter" idx="4"/>
          </p:nvPr>
        </p:nvSpPr>
        <p:spPr/>
        <p:txBody>
          <a:bodyPr/>
          <a:lstStyle/>
          <a:p>
            <a:pPr>
              <a:spcAft>
                <a:spcPts val="600"/>
              </a:spcAft>
            </a:pPr>
            <a:fld id="{AD606251-D307-4491-9E5E-7D88612B5E59}" type="slidenum">
              <a:rPr lang="en-AU" smtClean="0"/>
              <a:pPr>
                <a:spcAft>
                  <a:spcPts val="600"/>
                </a:spcAft>
              </a:pPr>
              <a:t>7</a:t>
            </a:fld>
            <a:endParaRPr lang="en-AU"/>
          </a:p>
        </p:txBody>
      </p:sp>
      <p:sp>
        <p:nvSpPr>
          <p:cNvPr id="5" name="Graphic 12">
            <a:extLst>
              <a:ext uri="{FF2B5EF4-FFF2-40B4-BE49-F238E27FC236}">
                <a16:creationId xmlns:a16="http://schemas.microsoft.com/office/drawing/2014/main" id="{87B1F690-6BE3-4BE4-97BE-23F4561BB6BD}"/>
              </a:ext>
            </a:extLst>
          </p:cNvPr>
          <p:cNvSpPr/>
          <p:nvPr/>
        </p:nvSpPr>
        <p:spPr>
          <a:xfrm>
            <a:off x="0" y="2359292"/>
            <a:ext cx="9144000" cy="1779940"/>
          </a:xfrm>
          <a:custGeom>
            <a:avLst/>
            <a:gdLst>
              <a:gd name="connsiteX0" fmla="*/ 0 w 1852504"/>
              <a:gd name="connsiteY0" fmla="*/ 1198658 h 1204405"/>
              <a:gd name="connsiteX1" fmla="*/ 287234 w 1852504"/>
              <a:gd name="connsiteY1" fmla="*/ 1198658 h 1204405"/>
              <a:gd name="connsiteX2" fmla="*/ 448093 w 1852504"/>
              <a:gd name="connsiteY2" fmla="*/ 988997 h 1204405"/>
              <a:gd name="connsiteX3" fmla="*/ 448093 w 1852504"/>
              <a:gd name="connsiteY3" fmla="*/ 529442 h 1204405"/>
              <a:gd name="connsiteX4" fmla="*/ 545731 w 1852504"/>
              <a:gd name="connsiteY4" fmla="*/ 400210 h 1204405"/>
              <a:gd name="connsiteX5" fmla="*/ 807086 w 1852504"/>
              <a:gd name="connsiteY5" fmla="*/ 222142 h 1204405"/>
              <a:gd name="connsiteX6" fmla="*/ 675588 w 1852504"/>
              <a:gd name="connsiteY6" fmla="*/ 0 h 1204405"/>
              <a:gd name="connsiteX7" fmla="*/ 560050 w 1852504"/>
              <a:gd name="connsiteY7" fmla="*/ 207757 h 1204405"/>
              <a:gd name="connsiteX8" fmla="*/ 772602 w 1852504"/>
              <a:gd name="connsiteY8" fmla="*/ 391572 h 1204405"/>
              <a:gd name="connsiteX9" fmla="*/ 956417 w 1852504"/>
              <a:gd name="connsiteY9" fmla="*/ 512200 h 1204405"/>
              <a:gd name="connsiteX10" fmla="*/ 965022 w 1852504"/>
              <a:gd name="connsiteY10" fmla="*/ 1204406 h 1204405"/>
              <a:gd name="connsiteX11" fmla="*/ 1042561 w 1852504"/>
              <a:gd name="connsiteY11" fmla="*/ 606981 h 1204405"/>
              <a:gd name="connsiteX12" fmla="*/ 1283817 w 1852504"/>
              <a:gd name="connsiteY12" fmla="*/ 443265 h 1204405"/>
              <a:gd name="connsiteX13" fmla="*/ 1181055 w 1852504"/>
              <a:gd name="connsiteY13" fmla="*/ 284672 h 1204405"/>
              <a:gd name="connsiteX14" fmla="*/ 1079902 w 1852504"/>
              <a:gd name="connsiteY14" fmla="*/ 454760 h 1204405"/>
              <a:gd name="connsiteX15" fmla="*/ 1315410 w 1852504"/>
              <a:gd name="connsiteY15" fmla="*/ 609871 h 1204405"/>
              <a:gd name="connsiteX16" fmla="*/ 1441786 w 1852504"/>
              <a:gd name="connsiteY16" fmla="*/ 874116 h 1204405"/>
              <a:gd name="connsiteX17" fmla="*/ 1548061 w 1852504"/>
              <a:gd name="connsiteY17" fmla="*/ 1195801 h 1204405"/>
              <a:gd name="connsiteX18" fmla="*/ 1852504 w 1852504"/>
              <a:gd name="connsiteY18" fmla="*/ 1195801 h 1204405"/>
              <a:gd name="connsiteX0" fmla="*/ 0 w 6225633"/>
              <a:gd name="connsiteY0" fmla="*/ 1207326 h 1207326"/>
              <a:gd name="connsiteX1" fmla="*/ 4660363 w 6225633"/>
              <a:gd name="connsiteY1" fmla="*/ 1198658 h 1207326"/>
              <a:gd name="connsiteX2" fmla="*/ 4821222 w 6225633"/>
              <a:gd name="connsiteY2" fmla="*/ 988997 h 1207326"/>
              <a:gd name="connsiteX3" fmla="*/ 4821222 w 6225633"/>
              <a:gd name="connsiteY3" fmla="*/ 529442 h 1207326"/>
              <a:gd name="connsiteX4" fmla="*/ 4918860 w 6225633"/>
              <a:gd name="connsiteY4" fmla="*/ 400210 h 1207326"/>
              <a:gd name="connsiteX5" fmla="*/ 5180215 w 6225633"/>
              <a:gd name="connsiteY5" fmla="*/ 222142 h 1207326"/>
              <a:gd name="connsiteX6" fmla="*/ 5048717 w 6225633"/>
              <a:gd name="connsiteY6" fmla="*/ 0 h 1207326"/>
              <a:gd name="connsiteX7" fmla="*/ 4933179 w 6225633"/>
              <a:gd name="connsiteY7" fmla="*/ 207757 h 1207326"/>
              <a:gd name="connsiteX8" fmla="*/ 5145731 w 6225633"/>
              <a:gd name="connsiteY8" fmla="*/ 391572 h 1207326"/>
              <a:gd name="connsiteX9" fmla="*/ 5329546 w 6225633"/>
              <a:gd name="connsiteY9" fmla="*/ 512200 h 1207326"/>
              <a:gd name="connsiteX10" fmla="*/ 5338151 w 6225633"/>
              <a:gd name="connsiteY10" fmla="*/ 1204406 h 1207326"/>
              <a:gd name="connsiteX11" fmla="*/ 5415690 w 6225633"/>
              <a:gd name="connsiteY11" fmla="*/ 606981 h 1207326"/>
              <a:gd name="connsiteX12" fmla="*/ 5656946 w 6225633"/>
              <a:gd name="connsiteY12" fmla="*/ 443265 h 1207326"/>
              <a:gd name="connsiteX13" fmla="*/ 5554184 w 6225633"/>
              <a:gd name="connsiteY13" fmla="*/ 284672 h 1207326"/>
              <a:gd name="connsiteX14" fmla="*/ 5453031 w 6225633"/>
              <a:gd name="connsiteY14" fmla="*/ 454760 h 1207326"/>
              <a:gd name="connsiteX15" fmla="*/ 5688539 w 6225633"/>
              <a:gd name="connsiteY15" fmla="*/ 609871 h 1207326"/>
              <a:gd name="connsiteX16" fmla="*/ 5814915 w 6225633"/>
              <a:gd name="connsiteY16" fmla="*/ 874116 h 1207326"/>
              <a:gd name="connsiteX17" fmla="*/ 5921190 w 6225633"/>
              <a:gd name="connsiteY17" fmla="*/ 1195801 h 1207326"/>
              <a:gd name="connsiteX18" fmla="*/ 6225633 w 6225633"/>
              <a:gd name="connsiteY18" fmla="*/ 1195801 h 1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5633" h="1207326">
                <a:moveTo>
                  <a:pt x="0" y="1207326"/>
                </a:moveTo>
                <a:lnTo>
                  <a:pt x="4660363" y="1198658"/>
                </a:lnTo>
                <a:cubicBezTo>
                  <a:pt x="4660363" y="1198658"/>
                  <a:pt x="4821222" y="1164207"/>
                  <a:pt x="4821222" y="988997"/>
                </a:cubicBezTo>
                <a:lnTo>
                  <a:pt x="4821222" y="529442"/>
                </a:lnTo>
                <a:cubicBezTo>
                  <a:pt x="4821222" y="529442"/>
                  <a:pt x="4818365" y="400210"/>
                  <a:pt x="4918860" y="400210"/>
                </a:cubicBezTo>
                <a:cubicBezTo>
                  <a:pt x="5019356" y="400210"/>
                  <a:pt x="5180215" y="394462"/>
                  <a:pt x="5180215" y="222142"/>
                </a:cubicBezTo>
                <a:cubicBezTo>
                  <a:pt x="5180215" y="49821"/>
                  <a:pt x="5134893" y="0"/>
                  <a:pt x="5048717" y="0"/>
                </a:cubicBezTo>
                <a:cubicBezTo>
                  <a:pt x="4962540" y="0"/>
                  <a:pt x="4933179" y="115833"/>
                  <a:pt x="4933179" y="207757"/>
                </a:cubicBezTo>
                <a:cubicBezTo>
                  <a:pt x="4933179" y="299681"/>
                  <a:pt x="4956169" y="391572"/>
                  <a:pt x="5145731" y="391572"/>
                </a:cubicBezTo>
                <a:cubicBezTo>
                  <a:pt x="5335294" y="391572"/>
                  <a:pt x="5329546" y="394429"/>
                  <a:pt x="5329546" y="512200"/>
                </a:cubicBezTo>
                <a:cubicBezTo>
                  <a:pt x="5329546" y="629971"/>
                  <a:pt x="5444427" y="1204406"/>
                  <a:pt x="5338151" y="1204406"/>
                </a:cubicBezTo>
                <a:cubicBezTo>
                  <a:pt x="5217523" y="1204406"/>
                  <a:pt x="5289315" y="621366"/>
                  <a:pt x="5415690" y="606981"/>
                </a:cubicBezTo>
                <a:cubicBezTo>
                  <a:pt x="5542065" y="592629"/>
                  <a:pt x="5656946" y="575388"/>
                  <a:pt x="5656946" y="443265"/>
                </a:cubicBezTo>
                <a:cubicBezTo>
                  <a:pt x="5656946" y="311143"/>
                  <a:pt x="5607815" y="284672"/>
                  <a:pt x="5554184" y="284672"/>
                </a:cubicBezTo>
                <a:cubicBezTo>
                  <a:pt x="5473754" y="284672"/>
                  <a:pt x="5453031" y="385825"/>
                  <a:pt x="5453031" y="454760"/>
                </a:cubicBezTo>
                <a:cubicBezTo>
                  <a:pt x="5453031" y="523695"/>
                  <a:pt x="5527713" y="609871"/>
                  <a:pt x="5688539" y="609871"/>
                </a:cubicBezTo>
                <a:cubicBezTo>
                  <a:pt x="5849366" y="609871"/>
                  <a:pt x="5814915" y="825280"/>
                  <a:pt x="5814915" y="874116"/>
                </a:cubicBezTo>
                <a:cubicBezTo>
                  <a:pt x="5814915" y="922952"/>
                  <a:pt x="5777574" y="1195801"/>
                  <a:pt x="5921190" y="1195801"/>
                </a:cubicBezTo>
                <a:lnTo>
                  <a:pt x="6225633" y="1195801"/>
                </a:lnTo>
              </a:path>
            </a:pathLst>
          </a:custGeom>
          <a:noFill/>
          <a:ln w="29473" cap="rnd">
            <a:gradFill>
              <a:gsLst>
                <a:gs pos="0">
                  <a:srgbClr val="104F99"/>
                </a:gs>
                <a:gs pos="50000">
                  <a:srgbClr val="0867AE"/>
                </a:gs>
                <a:gs pos="100000">
                  <a:srgbClr val="0080C4"/>
                </a:gs>
              </a:gsLst>
              <a:lin ang="0" scaled="1"/>
            </a:gradFill>
            <a:prstDash val="solid"/>
            <a:miter/>
          </a:ln>
        </p:spPr>
        <p:txBody>
          <a:bodyPr rtlCol="0" anchor="ctr"/>
          <a:lstStyle/>
          <a:p>
            <a:endParaRPr lang="en-PH">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7902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9FBFC-D094-42E6-B42C-5CC38327E4DA}"/>
              </a:ext>
            </a:extLst>
          </p:cNvPr>
          <p:cNvSpPr txBox="1"/>
          <p:nvPr/>
        </p:nvSpPr>
        <p:spPr>
          <a:xfrm>
            <a:off x="214312" y="273844"/>
            <a:ext cx="8363306" cy="994172"/>
          </a:xfrm>
          <a:prstGeom prst="rect">
            <a:avLst/>
          </a:prstGeom>
        </p:spPr>
        <p:txBody>
          <a:bodyPr vert="horz" lIns="91440" tIns="45720" rIns="91440" bIns="45720" rtlCol="0" anchor="ctr">
            <a:noAutofit/>
          </a:bodyPr>
          <a:lstStyle/>
          <a:p>
            <a:pPr defTabSz="685800">
              <a:lnSpc>
                <a:spcPct val="90000"/>
              </a:lnSpc>
              <a:spcBef>
                <a:spcPct val="0"/>
              </a:spcBef>
              <a:spcAft>
                <a:spcPts val="600"/>
              </a:spcAft>
            </a:pPr>
            <a:r>
              <a:rPr lang="en-AU" sz="3600" b="1" spc="-50" dirty="0">
                <a:latin typeface="Arial" panose="020B0604020202020204" pitchFamily="34" charset="0"/>
                <a:ea typeface="+mj-ea"/>
                <a:cs typeface="Arial" panose="020B0604020202020204" pitchFamily="34" charset="0"/>
              </a:rPr>
              <a:t>The Australian Mental Health Care Classification</a:t>
            </a:r>
          </a:p>
        </p:txBody>
      </p:sp>
      <p:sp>
        <p:nvSpPr>
          <p:cNvPr id="7" name="TextBox 6">
            <a:extLst>
              <a:ext uri="{FF2B5EF4-FFF2-40B4-BE49-F238E27FC236}">
                <a16:creationId xmlns:a16="http://schemas.microsoft.com/office/drawing/2014/main" id="{D806C63A-3A57-4073-9853-CE667F4B599A}"/>
              </a:ext>
            </a:extLst>
          </p:cNvPr>
          <p:cNvSpPr txBox="1"/>
          <p:nvPr/>
        </p:nvSpPr>
        <p:spPr>
          <a:xfrm>
            <a:off x="609244" y="1412764"/>
            <a:ext cx="6119624" cy="3109913"/>
          </a:xfrm>
          <a:prstGeom prst="rect">
            <a:avLst/>
          </a:prstGeom>
        </p:spPr>
        <p:txBody>
          <a:bodyPr vert="horz" lIns="91440" tIns="45720" rIns="91440" bIns="45720" rtlCol="0">
            <a:normAutofit/>
          </a:bodyPr>
          <a:lstStyle/>
          <a:p>
            <a:pPr defTabSz="685800">
              <a:lnSpc>
                <a:spcPct val="90000"/>
              </a:lnSpc>
              <a:spcAft>
                <a:spcPts val="600"/>
              </a:spcAft>
            </a:pPr>
            <a:r>
              <a:rPr lang="en-AU" sz="1500" dirty="0">
                <a:latin typeface="Arial" panose="020B0604020202020204" pitchFamily="34" charset="0"/>
                <a:cs typeface="Arial" panose="020B0604020202020204" pitchFamily="34" charset="0"/>
              </a:rPr>
              <a:t>The AMHCC is a consumer-focused classification providing accurate and consistent data about services provided to consumers, families, carers and peer workers across different health care settings.</a:t>
            </a:r>
          </a:p>
          <a:p>
            <a:pPr defTabSz="685800">
              <a:lnSpc>
                <a:spcPct val="90000"/>
              </a:lnSpc>
              <a:spcAft>
                <a:spcPts val="600"/>
              </a:spcAft>
            </a:pPr>
            <a:endParaRPr lang="en-AU" sz="1500" dirty="0">
              <a:latin typeface="Arial" panose="020B0604020202020204" pitchFamily="34" charset="0"/>
              <a:cs typeface="Arial" panose="020B0604020202020204" pitchFamily="34" charset="0"/>
            </a:endParaRPr>
          </a:p>
          <a:p>
            <a:pPr defTabSz="685800">
              <a:lnSpc>
                <a:spcPct val="90000"/>
              </a:lnSpc>
              <a:spcAft>
                <a:spcPts val="600"/>
              </a:spcAft>
            </a:pPr>
            <a:r>
              <a:rPr lang="en-AU" sz="1500" dirty="0">
                <a:latin typeface="Arial" panose="020B0604020202020204" pitchFamily="34" charset="0"/>
                <a:cs typeface="Arial" panose="020B0604020202020204" pitchFamily="34" charset="0"/>
              </a:rPr>
              <a:t>It incorporates: setting, </a:t>
            </a:r>
            <a:r>
              <a:rPr lang="en-AU" sz="1500" b="1" spc="-50" dirty="0" err="1">
                <a:solidFill>
                  <a:schemeClr val="accent2"/>
                </a:solidFill>
                <a:latin typeface="Arial" panose="020B0604020202020204" pitchFamily="34" charset="0"/>
                <a:cs typeface="Arial" panose="020B0604020202020204" pitchFamily="34" charset="0"/>
              </a:rPr>
              <a:t>MHPoC</a:t>
            </a:r>
            <a:r>
              <a:rPr lang="en-AU" sz="1500" dirty="0">
                <a:latin typeface="Arial" panose="020B0604020202020204" pitchFamily="34" charset="0"/>
                <a:cs typeface="Arial" panose="020B0604020202020204" pitchFamily="34" charset="0"/>
              </a:rPr>
              <a:t>, age group, complexity (Health of the Nation Outcome Scales (</a:t>
            </a:r>
            <a:r>
              <a:rPr lang="en-AU" sz="1500" dirty="0" err="1">
                <a:latin typeface="Arial" panose="020B0604020202020204" pitchFamily="34" charset="0"/>
                <a:cs typeface="Arial" panose="020B0604020202020204" pitchFamily="34" charset="0"/>
              </a:rPr>
              <a:t>HoNOS</a:t>
            </a:r>
            <a:r>
              <a:rPr lang="en-AU" sz="1500" dirty="0">
                <a:latin typeface="Arial" panose="020B0604020202020204" pitchFamily="34" charset="0"/>
                <a:cs typeface="Arial" panose="020B0604020202020204" pitchFamily="34" charset="0"/>
              </a:rPr>
              <a:t>), mental health legal status (MHLS) and Life Skills Profile (LSP-16)).</a:t>
            </a:r>
          </a:p>
        </p:txBody>
      </p:sp>
      <p:sp>
        <p:nvSpPr>
          <p:cNvPr id="14" name="Slide Number Placeholder 4">
            <a:extLst>
              <a:ext uri="{FF2B5EF4-FFF2-40B4-BE49-F238E27FC236}">
                <a16:creationId xmlns:a16="http://schemas.microsoft.com/office/drawing/2014/main" id="{811D0C52-F31E-A24E-9CFB-B20DBCA2E01D}"/>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8</a:t>
            </a:fld>
            <a:endParaRPr lang="en-AU">
              <a:cs typeface="Arial" panose="020B0604020202020204" pitchFamily="34" charset="0"/>
            </a:endParaRPr>
          </a:p>
        </p:txBody>
      </p:sp>
    </p:spTree>
    <p:custDataLst>
      <p:tags r:id="rId1"/>
    </p:custDataLst>
    <p:extLst>
      <p:ext uri="{BB962C8B-B14F-4D97-AF65-F5344CB8AC3E}">
        <p14:creationId xmlns:p14="http://schemas.microsoft.com/office/powerpoint/2010/main" val="374544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06C63A-3A57-4073-9853-CE667F4B599A}"/>
              </a:ext>
            </a:extLst>
          </p:cNvPr>
          <p:cNvSpPr txBox="1"/>
          <p:nvPr/>
        </p:nvSpPr>
        <p:spPr>
          <a:xfrm>
            <a:off x="211729" y="1313606"/>
            <a:ext cx="8461459" cy="52322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The MHPoC is a measure of the primary goal of care and therefore along with other variables is used to calculate future funding, manage resources and improve care services.</a:t>
            </a:r>
          </a:p>
        </p:txBody>
      </p:sp>
      <p:pic>
        <p:nvPicPr>
          <p:cNvPr id="3" name="Picture 2">
            <a:extLst>
              <a:ext uri="{FF2B5EF4-FFF2-40B4-BE49-F238E27FC236}">
                <a16:creationId xmlns:a16="http://schemas.microsoft.com/office/drawing/2014/main" id="{9878EB1D-0EB7-424F-8938-75BB73E9E33C}"/>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732344" y="2488864"/>
            <a:ext cx="1319420" cy="1139657"/>
          </a:xfrm>
          <a:prstGeom prst="rect">
            <a:avLst/>
          </a:prstGeom>
        </p:spPr>
      </p:pic>
      <p:pic>
        <p:nvPicPr>
          <p:cNvPr id="8" name="Picture 7">
            <a:extLst>
              <a:ext uri="{FF2B5EF4-FFF2-40B4-BE49-F238E27FC236}">
                <a16:creationId xmlns:a16="http://schemas.microsoft.com/office/drawing/2014/main" id="{C3568000-B685-4AB5-BBDD-972244FDC1F0}"/>
              </a:ext>
            </a:extLst>
          </p:cNvPr>
          <p:cNvPicPr>
            <a:picLocks noChangeAspect="1"/>
          </p:cNvPicPr>
          <p:nvPr/>
        </p:nvPicPr>
        <p:blipFill rotWithShape="1">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6600"/>
                    </a14:imgEffect>
                    <a14:imgEffect>
                      <a14:saturation sat="0"/>
                    </a14:imgEffect>
                  </a14:imgLayer>
                </a14:imgProps>
              </a:ext>
              <a:ext uri="{28A0092B-C50C-407E-A947-70E740481C1C}">
                <a14:useLocalDpi xmlns:a14="http://schemas.microsoft.com/office/drawing/2010/main"/>
              </a:ext>
            </a:extLst>
          </a:blip>
          <a:srcRect/>
          <a:stretch/>
        </p:blipFill>
        <p:spPr>
          <a:xfrm>
            <a:off x="824558" y="2571398"/>
            <a:ext cx="1438223" cy="1018361"/>
          </a:xfrm>
          <a:prstGeom prst="rect">
            <a:avLst/>
          </a:prstGeom>
          <a:ln>
            <a:noFill/>
          </a:ln>
        </p:spPr>
      </p:pic>
      <p:pic>
        <p:nvPicPr>
          <p:cNvPr id="10" name="Picture 9">
            <a:extLst>
              <a:ext uri="{FF2B5EF4-FFF2-40B4-BE49-F238E27FC236}">
                <a16:creationId xmlns:a16="http://schemas.microsoft.com/office/drawing/2014/main" id="{2243E4F5-1A3F-40DB-A0E2-DF8E2FE1FC0E}"/>
              </a:ext>
            </a:extLst>
          </p:cNvPr>
          <p:cNvPicPr>
            <a:picLocks noChangeAspect="1"/>
          </p:cNvPicPr>
          <p:nvPr/>
        </p:nvPicPr>
        <p:blipFill rotWithShape="1">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743833" y="2450102"/>
            <a:ext cx="1252331" cy="1139657"/>
          </a:xfrm>
          <a:prstGeom prst="rect">
            <a:avLst/>
          </a:prstGeom>
        </p:spPr>
      </p:pic>
      <p:sp>
        <p:nvSpPr>
          <p:cNvPr id="11" name="TextBox 10">
            <a:extLst>
              <a:ext uri="{FF2B5EF4-FFF2-40B4-BE49-F238E27FC236}">
                <a16:creationId xmlns:a16="http://schemas.microsoft.com/office/drawing/2014/main" id="{C714BC50-42E2-48C3-AC61-4939F1BA12D7}"/>
              </a:ext>
            </a:extLst>
          </p:cNvPr>
          <p:cNvSpPr txBox="1"/>
          <p:nvPr/>
        </p:nvSpPr>
        <p:spPr>
          <a:xfrm>
            <a:off x="2771800" y="2041818"/>
            <a:ext cx="3496282" cy="300082"/>
          </a:xfrm>
          <a:prstGeom prst="rect">
            <a:avLst/>
          </a:prstGeom>
          <a:noFill/>
        </p:spPr>
        <p:txBody>
          <a:bodyPr wrap="square">
            <a:spAutoFit/>
          </a:bodyPr>
          <a:lstStyle/>
          <a:p>
            <a:r>
              <a:rPr lang="en-AU" sz="1350" dirty="0">
                <a:solidFill>
                  <a:schemeClr val="accent4"/>
                </a:solidFill>
                <a:latin typeface="Arial" panose="020B0604020202020204" pitchFamily="34" charset="0"/>
                <a:cs typeface="Arial" panose="020B0604020202020204" pitchFamily="34" charset="0"/>
              </a:rPr>
              <a:t>The MHPoC is assigned or reviewed…</a:t>
            </a:r>
          </a:p>
        </p:txBody>
      </p:sp>
      <p:sp>
        <p:nvSpPr>
          <p:cNvPr id="13" name="TextBox 12">
            <a:extLst>
              <a:ext uri="{FF2B5EF4-FFF2-40B4-BE49-F238E27FC236}">
                <a16:creationId xmlns:a16="http://schemas.microsoft.com/office/drawing/2014/main" id="{A65B9F92-2C9F-44E6-91CC-FEA2D473F2B8}"/>
              </a:ext>
            </a:extLst>
          </p:cNvPr>
          <p:cNvSpPr txBox="1"/>
          <p:nvPr/>
        </p:nvSpPr>
        <p:spPr>
          <a:xfrm>
            <a:off x="675838" y="3617901"/>
            <a:ext cx="1752546" cy="369332"/>
          </a:xfrm>
          <a:prstGeom prst="rect">
            <a:avLst/>
          </a:prstGeom>
          <a:noFill/>
        </p:spPr>
        <p:txBody>
          <a:bodyPr wrap="square">
            <a:spAutoFit/>
          </a:bodyPr>
          <a:lstStyle/>
          <a:p>
            <a:pPr algn="ctr"/>
            <a:r>
              <a:rPr lang="en-AU" sz="900" b="1" dirty="0">
                <a:latin typeface="Arial" panose="020B0604020202020204" pitchFamily="34" charset="0"/>
                <a:cs typeface="Arial" panose="020B0604020202020204" pitchFamily="34" charset="0"/>
              </a:rPr>
              <a:t>At the admission or </a:t>
            </a:r>
          </a:p>
          <a:p>
            <a:pPr algn="ctr"/>
            <a:r>
              <a:rPr lang="en-AU" sz="900" b="1" dirty="0">
                <a:latin typeface="Arial" panose="020B0604020202020204" pitchFamily="34" charset="0"/>
                <a:cs typeface="Arial" panose="020B0604020202020204" pitchFamily="34" charset="0"/>
              </a:rPr>
              <a:t>registration of a consumer</a:t>
            </a:r>
          </a:p>
        </p:txBody>
      </p:sp>
      <p:sp>
        <p:nvSpPr>
          <p:cNvPr id="14" name="TextBox 13">
            <a:extLst>
              <a:ext uri="{FF2B5EF4-FFF2-40B4-BE49-F238E27FC236}">
                <a16:creationId xmlns:a16="http://schemas.microsoft.com/office/drawing/2014/main" id="{B7F38491-AEA8-4D00-B0D7-14A4F90C8125}"/>
              </a:ext>
            </a:extLst>
          </p:cNvPr>
          <p:cNvSpPr txBox="1"/>
          <p:nvPr/>
        </p:nvSpPr>
        <p:spPr>
          <a:xfrm>
            <a:off x="3428182" y="3617381"/>
            <a:ext cx="2028552" cy="369332"/>
          </a:xfrm>
          <a:prstGeom prst="rect">
            <a:avLst/>
          </a:prstGeom>
          <a:noFill/>
        </p:spPr>
        <p:txBody>
          <a:bodyPr wrap="square">
            <a:spAutoFit/>
          </a:bodyPr>
          <a:lstStyle/>
          <a:p>
            <a:pPr algn="ctr"/>
            <a:r>
              <a:rPr lang="en-AU" sz="900" b="1" dirty="0">
                <a:latin typeface="Arial" panose="020B0604020202020204" pitchFamily="34" charset="0"/>
                <a:cs typeface="Arial" panose="020B0604020202020204" pitchFamily="34" charset="0"/>
              </a:rPr>
              <a:t>At transfer of care between settings by the receiving agency</a:t>
            </a:r>
          </a:p>
        </p:txBody>
      </p:sp>
      <p:sp>
        <p:nvSpPr>
          <p:cNvPr id="15" name="TextBox 14">
            <a:extLst>
              <a:ext uri="{FF2B5EF4-FFF2-40B4-BE49-F238E27FC236}">
                <a16:creationId xmlns:a16="http://schemas.microsoft.com/office/drawing/2014/main" id="{9FC800FD-2DEE-461E-AF9E-897DBCFF0578}"/>
              </a:ext>
            </a:extLst>
          </p:cNvPr>
          <p:cNvSpPr txBox="1"/>
          <p:nvPr/>
        </p:nvSpPr>
        <p:spPr>
          <a:xfrm>
            <a:off x="6355724" y="3598727"/>
            <a:ext cx="2028551" cy="646331"/>
          </a:xfrm>
          <a:prstGeom prst="rect">
            <a:avLst/>
          </a:prstGeom>
          <a:noFill/>
        </p:spPr>
        <p:txBody>
          <a:bodyPr wrap="square">
            <a:spAutoFit/>
          </a:bodyPr>
          <a:lstStyle/>
          <a:p>
            <a:pPr algn="ctr"/>
            <a:r>
              <a:rPr lang="en-AU" sz="900" b="1" dirty="0">
                <a:latin typeface="Arial" panose="020B0604020202020204" pitchFamily="34" charset="0"/>
                <a:cs typeface="Arial" panose="020B0604020202020204" pitchFamily="34" charset="0"/>
              </a:rPr>
              <a:t>When there is a substantial and sustained change to the consumer’s clinical picture and family, carer or peer worker goals</a:t>
            </a:r>
          </a:p>
        </p:txBody>
      </p:sp>
      <p:sp>
        <p:nvSpPr>
          <p:cNvPr id="16" name="TextBox 15">
            <a:extLst>
              <a:ext uri="{FF2B5EF4-FFF2-40B4-BE49-F238E27FC236}">
                <a16:creationId xmlns:a16="http://schemas.microsoft.com/office/drawing/2014/main" id="{1FF23797-7891-4801-8955-FC33AE779BF4}"/>
              </a:ext>
            </a:extLst>
          </p:cNvPr>
          <p:cNvSpPr txBox="1"/>
          <p:nvPr/>
        </p:nvSpPr>
        <p:spPr>
          <a:xfrm>
            <a:off x="540000" y="4297472"/>
            <a:ext cx="8312976" cy="300082"/>
          </a:xfrm>
          <a:prstGeom prst="rect">
            <a:avLst/>
          </a:prstGeom>
          <a:noFill/>
        </p:spPr>
        <p:txBody>
          <a:bodyPr wrap="square">
            <a:spAutoFit/>
          </a:bodyPr>
          <a:lstStyle/>
          <a:p>
            <a:r>
              <a:rPr lang="en-AU" sz="1350" dirty="0">
                <a:latin typeface="Arial" panose="020B0604020202020204" pitchFamily="34" charset="0"/>
                <a:cs typeface="Arial" panose="020B0604020202020204" pitchFamily="34" charset="0"/>
              </a:rPr>
              <a:t>MHPoC, HoNOS and LSP-16 should be reviewed on significant changes to consumer presentation</a:t>
            </a:r>
          </a:p>
        </p:txBody>
      </p:sp>
      <p:sp>
        <p:nvSpPr>
          <p:cNvPr id="2" name="Title 1">
            <a:extLst>
              <a:ext uri="{FF2B5EF4-FFF2-40B4-BE49-F238E27FC236}">
                <a16:creationId xmlns:a16="http://schemas.microsoft.com/office/drawing/2014/main" id="{0535A74A-9F58-BF55-5E8B-441D97371471}"/>
              </a:ext>
            </a:extLst>
          </p:cNvPr>
          <p:cNvSpPr>
            <a:spLocks noGrp="1"/>
          </p:cNvSpPr>
          <p:nvPr>
            <p:ph type="title"/>
          </p:nvPr>
        </p:nvSpPr>
        <p:spPr/>
        <p:txBody>
          <a:bodyPr>
            <a:normAutofit/>
          </a:bodyPr>
          <a:lstStyle/>
          <a:p>
            <a:r>
              <a:rPr lang="en-AU" sz="3600" dirty="0">
                <a:cs typeface="Arial" panose="020B0604020202020204" pitchFamily="34" charset="0"/>
              </a:rPr>
              <a:t>Mental Health Phase of Care</a:t>
            </a:r>
          </a:p>
        </p:txBody>
      </p:sp>
      <p:sp>
        <p:nvSpPr>
          <p:cNvPr id="12" name="Slide Number Placeholder 4">
            <a:extLst>
              <a:ext uri="{FF2B5EF4-FFF2-40B4-BE49-F238E27FC236}">
                <a16:creationId xmlns:a16="http://schemas.microsoft.com/office/drawing/2014/main" id="{9769AD9C-CF74-4FDB-8EFB-D2CB42FCB353}"/>
              </a:ext>
            </a:extLst>
          </p:cNvPr>
          <p:cNvSpPr>
            <a:spLocks noGrp="1"/>
          </p:cNvSpPr>
          <p:nvPr>
            <p:ph type="sldNum" sz="quarter" idx="4"/>
          </p:nvPr>
        </p:nvSpPr>
        <p:spPr/>
        <p:txBody>
          <a:bodyPr/>
          <a:lstStyle/>
          <a:p>
            <a:pPr>
              <a:spcAft>
                <a:spcPts val="600"/>
              </a:spcAft>
            </a:pPr>
            <a:fld id="{AD606251-D307-4491-9E5E-7D88612B5E59}" type="slidenum">
              <a:rPr lang="en-AU" smtClean="0">
                <a:cs typeface="Arial" panose="020B0604020202020204" pitchFamily="34" charset="0"/>
              </a:rPr>
              <a:pPr>
                <a:spcAft>
                  <a:spcPts val="600"/>
                </a:spcAft>
              </a:pPr>
              <a:t>9</a:t>
            </a:fld>
            <a:endParaRPr lang="en-AU" dirty="0">
              <a:cs typeface="Arial" panose="020B0604020202020204" pitchFamily="34" charset="0"/>
            </a:endParaRPr>
          </a:p>
        </p:txBody>
      </p:sp>
    </p:spTree>
    <p:custDataLst>
      <p:tags r:id="rId1"/>
    </p:custDataLst>
    <p:extLst>
      <p:ext uri="{BB962C8B-B14F-4D97-AF65-F5344CB8AC3E}">
        <p14:creationId xmlns:p14="http://schemas.microsoft.com/office/powerpoint/2010/main" val="2182111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DESIGN_ID_IHPA GREY" val="7P4wSQB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HPA PowerPoint - 16-9">
  <a:themeElements>
    <a:clrScheme name="IHPA">
      <a:dk1>
        <a:sysClr val="windowText" lastClr="000000"/>
      </a:dk1>
      <a:lt1>
        <a:sysClr val="window" lastClr="FFFFFF"/>
      </a:lt1>
      <a:dk2>
        <a:srgbClr val="333132"/>
      </a:dk2>
      <a:lt2>
        <a:srgbClr val="FFFFFF"/>
      </a:lt2>
      <a:accent1>
        <a:srgbClr val="004200"/>
      </a:accent1>
      <a:accent2>
        <a:srgbClr val="008542"/>
      </a:accent2>
      <a:accent3>
        <a:srgbClr val="7EC352"/>
      </a:accent3>
      <a:accent4>
        <a:srgbClr val="636466"/>
      </a:accent4>
      <a:accent5>
        <a:srgbClr val="939598"/>
      </a:accent5>
      <a:accent6>
        <a:srgbClr val="C7C8CA"/>
      </a:accent6>
      <a:hlink>
        <a:srgbClr val="000000"/>
      </a:hlink>
      <a:folHlink>
        <a:srgbClr val="000000"/>
      </a:folHlink>
    </a:clrScheme>
    <a:fontScheme name="IHP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lIns="0" tIns="0" rIns="0" bIns="0" rtlCol="0" anchor="t" anchorCtr="0">
        <a:noAutofit/>
      </a:bodyPr>
      <a:lstStyle>
        <a:defPPr>
          <a:defRPr dirty="0" smtClean="0"/>
        </a:defPPr>
      </a:lstStyle>
    </a:txDef>
  </a:objectDefaults>
  <a:extraClrSchemeLst/>
</a:theme>
</file>

<file path=ppt/theme/theme2.xml><?xml version="1.0" encoding="utf-8"?>
<a:theme xmlns:a="http://schemas.openxmlformats.org/drawingml/2006/main" name="IHPA Grey">
  <a:themeElements>
    <a:clrScheme name="IHPA">
      <a:dk1>
        <a:sysClr val="windowText" lastClr="000000"/>
      </a:dk1>
      <a:lt1>
        <a:sysClr val="window" lastClr="FFFFFF"/>
      </a:lt1>
      <a:dk2>
        <a:srgbClr val="333132"/>
      </a:dk2>
      <a:lt2>
        <a:srgbClr val="FFFFFF"/>
      </a:lt2>
      <a:accent1>
        <a:srgbClr val="004200"/>
      </a:accent1>
      <a:accent2>
        <a:srgbClr val="008542"/>
      </a:accent2>
      <a:accent3>
        <a:srgbClr val="7EC352"/>
      </a:accent3>
      <a:accent4>
        <a:srgbClr val="636466"/>
      </a:accent4>
      <a:accent5>
        <a:srgbClr val="939598"/>
      </a:accent5>
      <a:accent6>
        <a:srgbClr val="C7C8CA"/>
      </a:accent6>
      <a:hlink>
        <a:srgbClr val="000000"/>
      </a:hlink>
      <a:folHlink>
        <a:srgbClr val="000000"/>
      </a:folHlink>
    </a:clrScheme>
    <a:fontScheme name="IHP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solidFill>
              <a:srgbClr val="252D59"/>
            </a:solidFill>
          </a:defRPr>
        </a:defPPr>
      </a:lstStyle>
    </a:txDef>
  </a:objectDefaults>
  <a:extraClrSchemeLst/>
</a:theme>
</file>

<file path=ppt/theme/theme3.xml><?xml version="1.0" encoding="utf-8"?>
<a:theme xmlns:a="http://schemas.openxmlformats.org/drawingml/2006/main" name="Theme1">
  <a:themeElements>
    <a:clrScheme name="IHACPA">
      <a:dk1>
        <a:srgbClr val="15272F"/>
      </a:dk1>
      <a:lt1>
        <a:srgbClr val="54C1AF"/>
      </a:lt1>
      <a:dk2>
        <a:srgbClr val="15272F"/>
      </a:dk2>
      <a:lt2>
        <a:srgbClr val="FFFFFF"/>
      </a:lt2>
      <a:accent1>
        <a:srgbClr val="15272F"/>
      </a:accent1>
      <a:accent2>
        <a:srgbClr val="104F99"/>
      </a:accent2>
      <a:accent3>
        <a:srgbClr val="0080C4"/>
      </a:accent3>
      <a:accent4>
        <a:srgbClr val="008F55"/>
      </a:accent4>
      <a:accent5>
        <a:srgbClr val="54C1AF"/>
      </a:accent5>
      <a:accent6>
        <a:srgbClr val="FFFFFF"/>
      </a:accent6>
      <a:hlink>
        <a:srgbClr val="0080C4"/>
      </a:hlink>
      <a:folHlink>
        <a:srgbClr val="104F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32BFA80-B402-44BD-8868-A43D04F577BE}" vid="{8D98B84D-2185-422A-AD74-2522AAD9C7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IHPA PowerPoint - 16-9</Template>
  <TotalTime>1580</TotalTime>
  <Words>2060</Words>
  <Application>Microsoft Office PowerPoint</Application>
  <PresentationFormat>On-screen Show (16:9)</PresentationFormat>
  <Paragraphs>244</Paragraphs>
  <Slides>25</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 Black</vt:lpstr>
      <vt:lpstr>Calibri</vt:lpstr>
      <vt:lpstr>Josefin Sans</vt:lpstr>
      <vt:lpstr>IHPA PowerPoint - 16-9</vt:lpstr>
      <vt:lpstr>IHPA Grey</vt:lpstr>
      <vt:lpstr>Theme1</vt:lpstr>
      <vt:lpstr>Resource three</vt:lpstr>
      <vt:lpstr>Australian Mental Health Care Classification</vt:lpstr>
      <vt:lpstr>How to use these resources</vt:lpstr>
      <vt:lpstr>Video overview</vt:lpstr>
      <vt:lpstr>Application to practice video</vt:lpstr>
      <vt:lpstr>Text screens (overview)</vt:lpstr>
      <vt:lpstr>PowerPoint Presentation</vt:lpstr>
      <vt:lpstr>PowerPoint Presentation</vt:lpstr>
      <vt:lpstr>Mental Health Phase of Care</vt:lpstr>
      <vt:lpstr>PowerPoint Presentation</vt:lpstr>
      <vt:lpstr>Principles</vt:lpstr>
      <vt:lpstr>PowerPoint Presentation</vt:lpstr>
      <vt:lpstr>Text screens (application to practice)</vt:lpstr>
      <vt:lpstr>PowerPoint Presentation</vt:lpstr>
      <vt:lpstr>PowerPoint Presentation</vt:lpstr>
      <vt:lpstr>Talk about the  Mental Health Phase of Care</vt:lpstr>
      <vt:lpstr>Reflection activity</vt:lpstr>
      <vt:lpstr>Multiple choice question overview</vt:lpstr>
      <vt:lpstr>Overview question one</vt:lpstr>
      <vt:lpstr>Overview question two</vt:lpstr>
      <vt:lpstr>Overview question three</vt:lpstr>
      <vt:lpstr>Overview question four</vt:lpstr>
      <vt:lpstr>Multiple choice questions application to practice</vt:lpstr>
      <vt:lpstr>Application question one</vt:lpstr>
      <vt:lpstr>Application question two</vt:lpstr>
    </vt:vector>
  </TitlesOfParts>
  <Company>Dept Health And Ageing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IHPA MHPoC Overview Video Storyboard</dc:title>
  <dc:creator>Eve Learning</dc:creator>
  <cp:keywords>Version 5</cp:keywords>
  <cp:lastModifiedBy>OHLSSON, Rosie</cp:lastModifiedBy>
  <cp:revision>145</cp:revision>
  <dcterms:created xsi:type="dcterms:W3CDTF">2022-05-06T04:21:42Z</dcterms:created>
  <dcterms:modified xsi:type="dcterms:W3CDTF">2022-12-13T22:43:41Z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FCD9E8EE-0080-489E-A65B-D88319D5C564</vt:lpwstr>
  </property>
  <property fmtid="{D5CDD505-2E9C-101B-9397-08002B2CF9AE}" pid="3" name="ArticulatePath">
    <vt:lpwstr>template</vt:lpwstr>
  </property>
</Properties>
</file>